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7556500" cy="10693400"/>
  <p:notesSz cx="10693400" cy="7556500"/>
  <p:defaultTextStyle>
    <a:lvl1pPr marL="0" indent="0" algn="l" defTabSz="914400">
      <a:lnSpc>
        <a:spcPct val="100000"/>
      </a:lnSpc>
      <a:buNone/>
      <a:defRPr lang="de-DE" sz="1800">
        <a:solidFill>
          <a:schemeClr val="dk1"/>
        </a:solidFill>
        <a:latin typeface="Calibri"/>
      </a:defRPr>
    </a:lvl1pPr>
    <a:lvl2pPr marL="457200" indent="457200" algn="l" defTabSz="914400">
      <a:lnSpc>
        <a:spcPct val="100000"/>
      </a:lnSpc>
      <a:buNone/>
      <a:defRPr lang="de-DE" sz="1800">
        <a:solidFill>
          <a:schemeClr val="dk1"/>
        </a:solidFill>
        <a:latin typeface="Calibri"/>
      </a:defRPr>
    </a:lvl2pPr>
    <a:lvl3pPr marL="914400" indent="914400" algn="l" defTabSz="914400">
      <a:lnSpc>
        <a:spcPct val="100000"/>
      </a:lnSpc>
      <a:buNone/>
      <a:defRPr lang="de-DE" sz="1800">
        <a:solidFill>
          <a:schemeClr val="dk1"/>
        </a:solidFill>
        <a:latin typeface="Calibri"/>
      </a:defRPr>
    </a:lvl3pPr>
    <a:lvl4pPr marL="1371600" indent="1371600" algn="l" defTabSz="914400">
      <a:lnSpc>
        <a:spcPct val="100000"/>
      </a:lnSpc>
      <a:buNone/>
      <a:defRPr lang="de-DE" sz="1800">
        <a:solidFill>
          <a:schemeClr val="dk1"/>
        </a:solidFill>
        <a:latin typeface="Calibri"/>
      </a:defRPr>
    </a:lvl4pPr>
    <a:lvl5pPr marL="1828800" indent="1828800" algn="l" defTabSz="914400">
      <a:lnSpc>
        <a:spcPct val="100000"/>
      </a:lnSpc>
      <a:buNone/>
      <a:defRPr lang="de-DE" sz="1800">
        <a:solidFill>
          <a:schemeClr val="dk1"/>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BE1826-98E2-4B5D-84C5-610078370EC1}" v="2" dt="2023-08-06T21:41:37.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80"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im citaku" userId="d76c222d258df6e5" providerId="LiveId" clId="{EEBE1826-98E2-4B5D-84C5-610078370EC1}"/>
    <pc:docChg chg="undo redo custSel modSld">
      <pc:chgData name="agim citaku" userId="d76c222d258df6e5" providerId="LiveId" clId="{EEBE1826-98E2-4B5D-84C5-610078370EC1}" dt="2023-08-06T21:43:54.085" v="281" actId="14100"/>
      <pc:docMkLst>
        <pc:docMk/>
      </pc:docMkLst>
      <pc:sldChg chg="modSp mod">
        <pc:chgData name="agim citaku" userId="d76c222d258df6e5" providerId="LiveId" clId="{EEBE1826-98E2-4B5D-84C5-610078370EC1}" dt="2023-08-06T21:43:54.085" v="281" actId="14100"/>
        <pc:sldMkLst>
          <pc:docMk/>
          <pc:sldMk cId="0" sldId="257"/>
        </pc:sldMkLst>
        <pc:spChg chg="mod">
          <ac:chgData name="agim citaku" userId="d76c222d258df6e5" providerId="LiveId" clId="{EEBE1826-98E2-4B5D-84C5-610078370EC1}" dt="2023-08-04T19:15:14.360" v="145" actId="20577"/>
          <ac:spMkLst>
            <pc:docMk/>
            <pc:sldMk cId="0" sldId="257"/>
            <ac:spMk id="7" creationId="{00000000-0000-0000-0000-000000000000}"/>
          </ac:spMkLst>
        </pc:spChg>
        <pc:spChg chg="mod">
          <ac:chgData name="agim citaku" userId="d76c222d258df6e5" providerId="LiveId" clId="{EEBE1826-98E2-4B5D-84C5-610078370EC1}" dt="2023-08-05T08:47:28.225" v="249" actId="255"/>
          <ac:spMkLst>
            <pc:docMk/>
            <pc:sldMk cId="0" sldId="257"/>
            <ac:spMk id="9" creationId="{00000000-0000-0000-0000-000000000000}"/>
          </ac:spMkLst>
        </pc:spChg>
        <pc:spChg chg="mod">
          <ac:chgData name="agim citaku" userId="d76c222d258df6e5" providerId="LiveId" clId="{EEBE1826-98E2-4B5D-84C5-610078370EC1}" dt="2023-08-05T08:47:25.428" v="246" actId="14100"/>
          <ac:spMkLst>
            <pc:docMk/>
            <pc:sldMk cId="0" sldId="257"/>
            <ac:spMk id="12" creationId="{00000000-0000-0000-0000-000000000000}"/>
          </ac:spMkLst>
        </pc:spChg>
        <pc:spChg chg="mod">
          <ac:chgData name="agim citaku" userId="d76c222d258df6e5" providerId="LiveId" clId="{EEBE1826-98E2-4B5D-84C5-610078370EC1}" dt="2023-08-06T21:43:54.085" v="281" actId="14100"/>
          <ac:spMkLst>
            <pc:docMk/>
            <pc:sldMk cId="0" sldId="257"/>
            <ac:spMk id="18" creationId="{00000000-0000-0000-0000-000000000000}"/>
          </ac:spMkLst>
        </pc:spChg>
      </pc:sldChg>
      <pc:sldChg chg="modSp mod">
        <pc:chgData name="agim citaku" userId="d76c222d258df6e5" providerId="LiveId" clId="{EEBE1826-98E2-4B5D-84C5-610078370EC1}" dt="2023-08-06T21:41:16.251" v="270" actId="20577"/>
        <pc:sldMkLst>
          <pc:docMk/>
          <pc:sldMk cId="0" sldId="258"/>
        </pc:sldMkLst>
        <pc:spChg chg="mod">
          <ac:chgData name="agim citaku" userId="d76c222d258df6e5" providerId="LiveId" clId="{EEBE1826-98E2-4B5D-84C5-610078370EC1}" dt="2023-08-04T14:35:37.857" v="128" actId="14100"/>
          <ac:spMkLst>
            <pc:docMk/>
            <pc:sldMk cId="0" sldId="258"/>
            <ac:spMk id="8" creationId="{00000000-0000-0000-0000-000000000000}"/>
          </ac:spMkLst>
        </pc:spChg>
        <pc:spChg chg="mod">
          <ac:chgData name="agim citaku" userId="d76c222d258df6e5" providerId="LiveId" clId="{EEBE1826-98E2-4B5D-84C5-610078370EC1}" dt="2023-08-06T21:39:58.529" v="258" actId="14100"/>
          <ac:spMkLst>
            <pc:docMk/>
            <pc:sldMk cId="0" sldId="258"/>
            <ac:spMk id="10" creationId="{00000000-0000-0000-0000-000000000000}"/>
          </ac:spMkLst>
        </pc:spChg>
        <pc:spChg chg="mod">
          <ac:chgData name="agim citaku" userId="d76c222d258df6e5" providerId="LiveId" clId="{EEBE1826-98E2-4B5D-84C5-610078370EC1}" dt="2023-08-04T14:37:44.255" v="142" actId="14100"/>
          <ac:spMkLst>
            <pc:docMk/>
            <pc:sldMk cId="0" sldId="258"/>
            <ac:spMk id="11" creationId="{00000000-0000-0000-0000-000000000000}"/>
          </ac:spMkLst>
        </pc:spChg>
        <pc:spChg chg="mod">
          <ac:chgData name="agim citaku" userId="d76c222d258df6e5" providerId="LiveId" clId="{EEBE1826-98E2-4B5D-84C5-610078370EC1}" dt="2023-08-06T21:40:24.086" v="261" actId="14100"/>
          <ac:spMkLst>
            <pc:docMk/>
            <pc:sldMk cId="0" sldId="258"/>
            <ac:spMk id="12" creationId="{00000000-0000-0000-0000-000000000000}"/>
          </ac:spMkLst>
        </pc:spChg>
        <pc:spChg chg="mod">
          <ac:chgData name="agim citaku" userId="d76c222d258df6e5" providerId="LiveId" clId="{EEBE1826-98E2-4B5D-84C5-610078370EC1}" dt="2023-08-06T21:41:07.996" v="268" actId="14100"/>
          <ac:spMkLst>
            <pc:docMk/>
            <pc:sldMk cId="0" sldId="258"/>
            <ac:spMk id="15" creationId="{00000000-0000-0000-0000-000000000000}"/>
          </ac:spMkLst>
        </pc:spChg>
        <pc:spChg chg="mod">
          <ac:chgData name="agim citaku" userId="d76c222d258df6e5" providerId="LiveId" clId="{EEBE1826-98E2-4B5D-84C5-610078370EC1}" dt="2023-08-06T21:41:16.251" v="270" actId="20577"/>
          <ac:spMkLst>
            <pc:docMk/>
            <pc:sldMk cId="0" sldId="258"/>
            <ac:spMk id="18" creationId="{00000000-0000-0000-0000-000000000000}"/>
          </ac:spMkLst>
        </pc:spChg>
      </pc:sldChg>
      <pc:sldChg chg="addSp delSp modSp mod">
        <pc:chgData name="agim citaku" userId="d76c222d258df6e5" providerId="LiveId" clId="{EEBE1826-98E2-4B5D-84C5-610078370EC1}" dt="2023-08-06T21:42:43.024" v="279" actId="14100"/>
        <pc:sldMkLst>
          <pc:docMk/>
          <pc:sldMk cId="0" sldId="259"/>
        </pc:sldMkLst>
        <pc:spChg chg="mod">
          <ac:chgData name="agim citaku" userId="d76c222d258df6e5" providerId="LiveId" clId="{EEBE1826-98E2-4B5D-84C5-610078370EC1}" dt="2023-08-05T08:38:05.110" v="174" actId="2711"/>
          <ac:spMkLst>
            <pc:docMk/>
            <pc:sldMk cId="0" sldId="259"/>
            <ac:spMk id="9" creationId="{00000000-0000-0000-0000-000000000000}"/>
          </ac:spMkLst>
        </pc:spChg>
        <pc:spChg chg="mod">
          <ac:chgData name="agim citaku" userId="d76c222d258df6e5" providerId="LiveId" clId="{EEBE1826-98E2-4B5D-84C5-610078370EC1}" dt="2023-08-05T10:42:41.650" v="256" actId="14100"/>
          <ac:spMkLst>
            <pc:docMk/>
            <pc:sldMk cId="0" sldId="259"/>
            <ac:spMk id="12" creationId="{00000000-0000-0000-0000-000000000000}"/>
          </ac:spMkLst>
        </pc:spChg>
        <pc:picChg chg="mod">
          <ac:chgData name="agim citaku" userId="d76c222d258df6e5" providerId="LiveId" clId="{EEBE1826-98E2-4B5D-84C5-610078370EC1}" dt="2023-08-05T08:28:55.579" v="153" actId="14100"/>
          <ac:picMkLst>
            <pc:docMk/>
            <pc:sldMk cId="0" sldId="259"/>
            <ac:picMk id="14" creationId="{00000000-0000-0000-0000-000000000000}"/>
          </ac:picMkLst>
        </pc:picChg>
        <pc:picChg chg="add del mod">
          <ac:chgData name="agim citaku" userId="d76c222d258df6e5" providerId="LiveId" clId="{EEBE1826-98E2-4B5D-84C5-610078370EC1}" dt="2023-08-06T21:42:43.024" v="279" actId="14100"/>
          <ac:picMkLst>
            <pc:docMk/>
            <pc:sldMk cId="0" sldId="259"/>
            <ac:picMk id="16" creationId="{3485E124-E467-112D-F8DA-F6F8B435A7E3}"/>
          </ac:picMkLst>
        </pc:picChg>
      </pc:sldChg>
      <pc:sldChg chg="modSp mod">
        <pc:chgData name="agim citaku" userId="d76c222d258df6e5" providerId="LiveId" clId="{EEBE1826-98E2-4B5D-84C5-610078370EC1}" dt="2023-08-05T10:43:16.553" v="257" actId="14100"/>
        <pc:sldMkLst>
          <pc:docMk/>
          <pc:sldMk cId="2322691578" sldId="260"/>
        </pc:sldMkLst>
        <pc:spChg chg="mod">
          <ac:chgData name="agim citaku" userId="d76c222d258df6e5" providerId="LiveId" clId="{EEBE1826-98E2-4B5D-84C5-610078370EC1}" dt="2023-08-05T08:33:19.377" v="156" actId="1076"/>
          <ac:spMkLst>
            <pc:docMk/>
            <pc:sldMk cId="2322691578" sldId="260"/>
            <ac:spMk id="7" creationId="{00000000-0000-0000-0000-000000000000}"/>
          </ac:spMkLst>
        </pc:spChg>
        <pc:spChg chg="mod">
          <ac:chgData name="agim citaku" userId="d76c222d258df6e5" providerId="LiveId" clId="{EEBE1826-98E2-4B5D-84C5-610078370EC1}" dt="2023-08-05T08:43:06.629" v="221" actId="1076"/>
          <ac:spMkLst>
            <pc:docMk/>
            <pc:sldMk cId="2322691578" sldId="260"/>
            <ac:spMk id="8" creationId="{00000000-0000-0000-0000-000000000000}"/>
          </ac:spMkLst>
        </pc:spChg>
        <pc:spChg chg="mod">
          <ac:chgData name="agim citaku" userId="d76c222d258df6e5" providerId="LiveId" clId="{EEBE1826-98E2-4B5D-84C5-610078370EC1}" dt="2023-08-05T10:43:16.553" v="257" actId="14100"/>
          <ac:spMkLst>
            <pc:docMk/>
            <pc:sldMk cId="2322691578" sldId="260"/>
            <ac:spMk id="9" creationId="{00000000-0000-0000-0000-000000000000}"/>
          </ac:spMkLst>
        </pc:spChg>
        <pc:spChg chg="mod">
          <ac:chgData name="agim citaku" userId="d76c222d258df6e5" providerId="LiveId" clId="{EEBE1826-98E2-4B5D-84C5-610078370EC1}" dt="2023-08-05T08:50:55.724" v="252" actId="207"/>
          <ac:spMkLst>
            <pc:docMk/>
            <pc:sldMk cId="2322691578" sldId="260"/>
            <ac:spMk id="12" creationId="{00000000-0000-0000-0000-000000000000}"/>
          </ac:spMkLst>
        </pc:spChg>
        <pc:picChg chg="mod">
          <ac:chgData name="agim citaku" userId="d76c222d258df6e5" providerId="LiveId" clId="{EEBE1826-98E2-4B5D-84C5-610078370EC1}" dt="2023-08-05T08:34:28.337" v="158" actId="1076"/>
          <ac:picMkLst>
            <pc:docMk/>
            <pc:sldMk cId="2322691578" sldId="260"/>
            <ac:picMk id="17" creationId="{9452DA7A-EC76-4F58-8611-3616369E0388}"/>
          </ac:picMkLst>
        </pc:picChg>
      </pc:sldChg>
      <pc:sldChg chg="modSp mod">
        <pc:chgData name="agim citaku" userId="d76c222d258df6e5" providerId="LiveId" clId="{EEBE1826-98E2-4B5D-84C5-610078370EC1}" dt="2023-08-05T08:43:24.028" v="225" actId="120"/>
        <pc:sldMkLst>
          <pc:docMk/>
          <pc:sldMk cId="3486129179" sldId="261"/>
        </pc:sldMkLst>
        <pc:spChg chg="mod">
          <ac:chgData name="agim citaku" userId="d76c222d258df6e5" providerId="LiveId" clId="{EEBE1826-98E2-4B5D-84C5-610078370EC1}" dt="2023-08-05T08:40:13.915" v="205" actId="20577"/>
          <ac:spMkLst>
            <pc:docMk/>
            <pc:sldMk cId="3486129179" sldId="261"/>
            <ac:spMk id="10" creationId="{00000000-0000-0000-0000-000000000000}"/>
          </ac:spMkLst>
        </pc:spChg>
        <pc:spChg chg="mod">
          <ac:chgData name="agim citaku" userId="d76c222d258df6e5" providerId="LiveId" clId="{EEBE1826-98E2-4B5D-84C5-610078370EC1}" dt="2023-08-05T08:43:24.028" v="225" actId="120"/>
          <ac:spMkLst>
            <pc:docMk/>
            <pc:sldMk cId="3486129179" sldId="261"/>
            <ac:spMk id="1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1_Office Theme">
    <p:bg>
      <p:bgPr>
        <a:solidFill>
          <a:schemeClr val="lt1"/>
        </a:solidFill>
        <a:effectLst/>
      </p:bgPr>
    </p:bg>
    <p:spTree>
      <p:nvGrpSpPr>
        <p:cNvPr id="1" name=""/>
        <p:cNvGrpSpPr/>
        <p:nvPr/>
      </p:nvGrpSpPr>
      <p:grpSpPr bwMode="auto">
        <a:xfrm>
          <a:off x="0" y="0"/>
          <a:ext cx="0" cy="0"/>
          <a:chOff x="0" y="0"/>
          <a:chExt cx="0" cy="0"/>
        </a:xfrm>
      </p:grpSpPr>
      <p:sp>
        <p:nvSpPr>
          <p:cNvPr id="4" name="bk object 16"/>
          <p:cNvSpPr>
            <a:spLocks noGrp="1" noChangeShapeType="1"/>
          </p:cNvSpPr>
          <p:nvPr/>
        </p:nvSpPr>
        <p:spPr bwMode="auto">
          <a:xfrm>
            <a:off x="4013200" y="5822950"/>
            <a:ext cx="2705100" cy="2705100"/>
          </a:xfrm>
          <a:prstGeom prst="rect">
            <a:avLst/>
          </a:prstGeom>
          <a:blipFill>
            <a:blip r:embed="rId2"/>
            <a:stretch/>
          </a:blipFill>
        </p:spPr>
        <p:txBody>
          <a:bodyPr lIns="0" tIns="0" rIns="0" bIns="0"/>
          <a:lstStyle/>
          <a:p>
            <a:pPr>
              <a:defRPr/>
            </a:pPr>
            <a:endParaRPr/>
          </a:p>
        </p:txBody>
      </p:sp>
      <p:sp>
        <p:nvSpPr>
          <p:cNvPr id="5" name="Holder 2"/>
          <p:cNvSpPr>
            <a:spLocks noGrp="1" noChangeShapeType="1"/>
          </p:cNvSpPr>
          <p:nvPr>
            <p:ph type="title"/>
          </p:nvPr>
        </p:nvSpPr>
        <p:spPr bwMode="auto">
          <a:xfrm>
            <a:off x="1250950" y="779462"/>
            <a:ext cx="5060950" cy="482600"/>
          </a:xfrm>
          <a:prstGeom prst="rect">
            <a:avLst/>
          </a:prstGeom>
          <a:noFill/>
        </p:spPr>
        <p:txBody>
          <a:bodyPr lIns="0" tIns="0" rIns="0" bIns="0">
            <a:spAutoFit/>
          </a:bodyPr>
          <a:lstStyle/>
          <a:p>
            <a:pPr>
              <a:defRPr/>
            </a:pPr>
            <a:endParaRPr/>
          </a:p>
        </p:txBody>
      </p:sp>
      <p:sp>
        <p:nvSpPr>
          <p:cNvPr id="6" name="Holder 3"/>
          <p:cNvSpPr>
            <a:spLocks noGrp="1" noChangeShapeType="1"/>
          </p:cNvSpPr>
          <p:nvPr>
            <p:ph type="body" idx="1"/>
          </p:nvPr>
        </p:nvSpPr>
        <p:spPr bwMode="auto">
          <a:xfrm>
            <a:off x="377825" y="2459037"/>
            <a:ext cx="6807200" cy="7058025"/>
          </a:xfrm>
          <a:prstGeom prst="rect">
            <a:avLst/>
          </a:prstGeom>
          <a:noFill/>
        </p:spPr>
        <p:txBody>
          <a:bodyPr lIns="0" tIns="0" rIns="0" bIns="0">
            <a:spAutoFit/>
          </a:bodyPr>
          <a:lstStyle/>
          <a:p>
            <a:pPr>
              <a:defRPr/>
            </a:pPr>
            <a:endParaRPr/>
          </a:p>
        </p:txBody>
      </p:sp>
      <p:sp>
        <p:nvSpPr>
          <p:cNvPr id="7" name="Holder 4"/>
          <p:cNvSpPr>
            <a:spLocks noGrp="1" noChangeShapeType="1"/>
          </p:cNvSpPr>
          <p:nvPr>
            <p:ph type="ftr" idx="3"/>
          </p:nvPr>
        </p:nvSpPr>
        <p:spPr bwMode="auto">
          <a:xfrm>
            <a:off x="2571750" y="9944100"/>
            <a:ext cx="2419350" cy="534987"/>
          </a:xfrm>
          <a:prstGeom prst="rect">
            <a:avLst/>
          </a:prstGeom>
          <a:noFill/>
        </p:spPr>
        <p:txBody>
          <a:bodyPr lIns="0" tIns="0" rIns="0" bIns="0">
            <a:spAutoFit/>
          </a:bodyPr>
          <a:lstStyle/>
          <a:p>
            <a:pPr>
              <a:defRPr/>
            </a:pPr>
            <a:endParaRPr/>
          </a:p>
        </p:txBody>
      </p:sp>
      <p:sp>
        <p:nvSpPr>
          <p:cNvPr id="8" name="Holder 5"/>
          <p:cNvSpPr>
            <a:spLocks noGrp="1" noChangeShapeType="1"/>
          </p:cNvSpPr>
          <p:nvPr>
            <p:ph type="dt" idx="2"/>
          </p:nvPr>
        </p:nvSpPr>
        <p:spPr bwMode="auto">
          <a:xfrm>
            <a:off x="377825" y="9944100"/>
            <a:ext cx="1739900" cy="534987"/>
          </a:xfrm>
          <a:prstGeom prst="rect">
            <a:avLst/>
          </a:prstGeom>
          <a:noFill/>
        </p:spPr>
        <p:txBody>
          <a:bodyPr lIns="0" tIns="0" rIns="0" bIns="0">
            <a:spAutoFit/>
          </a:bodyPr>
          <a:lstStyle/>
          <a:p>
            <a:pPr marL="0" lvl="0" indent="0">
              <a:buNone/>
              <a:defRPr/>
            </a:pPr>
            <a:r>
              <a:rPr lang="en-US">
                <a:solidFill>
                  <a:srgbClr val="898989"/>
                </a:solidFill>
              </a:rPr>
              <a:t>*</a:t>
            </a:r>
            <a:endParaRPr/>
          </a:p>
        </p:txBody>
      </p:sp>
      <p:sp>
        <p:nvSpPr>
          <p:cNvPr id="9" name="Holder 6"/>
          <p:cNvSpPr>
            <a:spLocks noGrp="1" noChangeShapeType="1"/>
          </p:cNvSpPr>
          <p:nvPr>
            <p:ph type="sldNum" idx="4"/>
          </p:nvPr>
        </p:nvSpPr>
        <p:spPr bwMode="auto">
          <a:xfrm>
            <a:off x="5445125" y="9944100"/>
            <a:ext cx="1739900" cy="534987"/>
          </a:xfrm>
          <a:prstGeom prst="rect">
            <a:avLst/>
          </a:prstGeom>
          <a:noFill/>
        </p:spPr>
        <p:txBody>
          <a:bodyPr lIns="0" tIns="0" rIns="0" bIns="0">
            <a:spAutoFit/>
          </a:bodyPr>
          <a:lstStyle/>
          <a:p>
            <a:pPr marL="0" lvl="0" indent="0" algn="r">
              <a:buNone/>
              <a:defRPr/>
            </a:pPr>
            <a:r>
              <a:rPr lang="de-DE">
                <a:solidFill>
                  <a:srgbClr val="898989"/>
                </a:solidFill>
              </a:rPr>
              <a:t>*</a:t>
            </a:r>
            <a:endParaRPr/>
          </a:p>
        </p:txBody>
      </p:sp>
      <p:sp>
        <p:nvSpPr>
          <p:cNvPr id="10" name="Shape 1011"/>
          <p:cNvSpPr>
            <a:spLocks noGrp="1" noChangeShapeType="1"/>
          </p:cNvSpPr>
          <p:nvPr>
            <p:ph type="dt"/>
          </p:nvPr>
        </p:nvSpPr>
        <p:spPr bwMode="auto">
          <a:prstGeom prst="rect">
            <a:avLst/>
          </a:prstGeom>
          <a:solidFill>
            <a:srgbClr val="FFFFFF"/>
          </a:solidFill>
        </p:spPr>
        <p:txBody>
          <a:bodyPr lIns="91440" tIns="45720" rIns="91440" bIns="45720"/>
          <a:lstStyle/>
          <a:p>
            <a:pPr>
              <a:defRPr/>
            </a:pPr>
            <a:endParaRPr/>
          </a:p>
        </p:txBody>
      </p:sp>
    </p:spTree>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2_Office Theme">
    <p:bg>
      <p:bgPr>
        <a:solidFill>
          <a:schemeClr val="lt1"/>
        </a:solidFill>
        <a:effectLst/>
      </p:bgPr>
    </p:bg>
    <p:spTree>
      <p:nvGrpSpPr>
        <p:cNvPr id="1" name=""/>
        <p:cNvGrpSpPr/>
        <p:nvPr/>
      </p:nvGrpSpPr>
      <p:grpSpPr bwMode="auto">
        <a:xfrm>
          <a:off x="0" y="0"/>
          <a:ext cx="0" cy="0"/>
          <a:chOff x="0" y="0"/>
          <a:chExt cx="0" cy="0"/>
        </a:xfrm>
      </p:grpSpPr>
      <p:sp>
        <p:nvSpPr>
          <p:cNvPr id="4" name="bk object 16"/>
          <p:cNvSpPr>
            <a:spLocks noGrp="1" noChangeShapeType="1"/>
          </p:cNvSpPr>
          <p:nvPr/>
        </p:nvSpPr>
        <p:spPr bwMode="auto">
          <a:xfrm>
            <a:off x="2003425" y="1855787"/>
            <a:ext cx="3552825" cy="3602037"/>
          </a:xfrm>
          <a:prstGeom prst="rect">
            <a:avLst/>
          </a:prstGeom>
          <a:blipFill>
            <a:blip r:embed="rId2"/>
            <a:stretch/>
          </a:blipFill>
        </p:spPr>
        <p:txBody>
          <a:bodyPr lIns="0" tIns="0" rIns="0" bIns="0"/>
          <a:lstStyle/>
          <a:p>
            <a:pPr>
              <a:defRPr/>
            </a:pPr>
            <a:endParaRPr/>
          </a:p>
        </p:txBody>
      </p:sp>
      <p:sp>
        <p:nvSpPr>
          <p:cNvPr id="5" name="Holder 2"/>
          <p:cNvSpPr>
            <a:spLocks noGrp="1" noChangeShapeType="1"/>
          </p:cNvSpPr>
          <p:nvPr>
            <p:ph type="title"/>
          </p:nvPr>
        </p:nvSpPr>
        <p:spPr bwMode="auto">
          <a:xfrm>
            <a:off x="1250950" y="779462"/>
            <a:ext cx="5060950" cy="482600"/>
          </a:xfrm>
          <a:prstGeom prst="rect">
            <a:avLst/>
          </a:prstGeom>
          <a:noFill/>
        </p:spPr>
        <p:txBody>
          <a:bodyPr lIns="0" tIns="0" rIns="0" bIns="0">
            <a:spAutoFit/>
          </a:bodyPr>
          <a:lstStyle/>
          <a:p>
            <a:pPr>
              <a:defRPr/>
            </a:pPr>
            <a:endParaRPr/>
          </a:p>
        </p:txBody>
      </p:sp>
      <p:sp>
        <p:nvSpPr>
          <p:cNvPr id="6" name="Holder 3"/>
          <p:cNvSpPr>
            <a:spLocks noGrp="1" noChangeShapeType="1"/>
          </p:cNvSpPr>
          <p:nvPr>
            <p:ph type="body" idx="1"/>
          </p:nvPr>
        </p:nvSpPr>
        <p:spPr bwMode="auto">
          <a:xfrm>
            <a:off x="377825" y="2459037"/>
            <a:ext cx="6807200" cy="7058025"/>
          </a:xfrm>
          <a:prstGeom prst="rect">
            <a:avLst/>
          </a:prstGeom>
          <a:noFill/>
        </p:spPr>
        <p:txBody>
          <a:bodyPr lIns="0" tIns="0" rIns="0" bIns="0">
            <a:spAutoFit/>
          </a:bodyPr>
          <a:lstStyle/>
          <a:p>
            <a:pPr>
              <a:defRPr/>
            </a:pPr>
            <a:endParaRPr/>
          </a:p>
        </p:txBody>
      </p:sp>
      <p:sp>
        <p:nvSpPr>
          <p:cNvPr id="7" name="Holder 2"/>
          <p:cNvSpPr>
            <a:spLocks noGrp="1" noChangeShapeType="1"/>
          </p:cNvSpPr>
          <p:nvPr>
            <p:ph type="ftr" idx="3"/>
          </p:nvPr>
        </p:nvSpPr>
        <p:spPr bwMode="auto">
          <a:xfrm>
            <a:off x="2571750" y="9944100"/>
            <a:ext cx="2419350" cy="534987"/>
          </a:xfrm>
          <a:prstGeom prst="rect">
            <a:avLst/>
          </a:prstGeom>
          <a:noFill/>
        </p:spPr>
        <p:txBody>
          <a:bodyPr lIns="0" tIns="0" rIns="0" bIns="0">
            <a:spAutoFit/>
          </a:bodyPr>
          <a:lstStyle/>
          <a:p>
            <a:pPr>
              <a:defRPr/>
            </a:pPr>
            <a:endParaRPr/>
          </a:p>
        </p:txBody>
      </p:sp>
      <p:sp>
        <p:nvSpPr>
          <p:cNvPr id="8" name="Holder 3"/>
          <p:cNvSpPr>
            <a:spLocks noGrp="1" noChangeShapeType="1"/>
          </p:cNvSpPr>
          <p:nvPr>
            <p:ph type="dt" idx="2"/>
          </p:nvPr>
        </p:nvSpPr>
        <p:spPr bwMode="auto">
          <a:xfrm>
            <a:off x="377825" y="9944100"/>
            <a:ext cx="1739900" cy="534987"/>
          </a:xfrm>
          <a:prstGeom prst="rect">
            <a:avLst/>
          </a:prstGeom>
          <a:noFill/>
        </p:spPr>
        <p:txBody>
          <a:bodyPr lIns="0" tIns="0" rIns="0" bIns="0">
            <a:spAutoFit/>
          </a:bodyPr>
          <a:lstStyle/>
          <a:p>
            <a:pPr marL="0" lvl="0" indent="0">
              <a:buNone/>
              <a:defRPr/>
            </a:pPr>
            <a:r>
              <a:rPr lang="en-US">
                <a:solidFill>
                  <a:srgbClr val="898989"/>
                </a:solidFill>
              </a:rPr>
              <a:t>*</a:t>
            </a:r>
            <a:endParaRPr/>
          </a:p>
        </p:txBody>
      </p:sp>
      <p:sp>
        <p:nvSpPr>
          <p:cNvPr id="9" name="Holder 4"/>
          <p:cNvSpPr>
            <a:spLocks noGrp="1" noChangeShapeType="1"/>
          </p:cNvSpPr>
          <p:nvPr>
            <p:ph type="sldNum" idx="4"/>
          </p:nvPr>
        </p:nvSpPr>
        <p:spPr bwMode="auto">
          <a:xfrm>
            <a:off x="5445125" y="9944100"/>
            <a:ext cx="1739900" cy="534987"/>
          </a:xfrm>
          <a:prstGeom prst="rect">
            <a:avLst/>
          </a:prstGeom>
          <a:noFill/>
        </p:spPr>
        <p:txBody>
          <a:bodyPr lIns="0" tIns="0" rIns="0" bIns="0">
            <a:spAutoFit/>
          </a:bodyPr>
          <a:lstStyle/>
          <a:p>
            <a:pPr marL="0" lvl="0" indent="0" algn="r">
              <a:buNone/>
              <a:defRPr/>
            </a:pPr>
            <a:r>
              <a:rPr lang="de-DE">
                <a:solidFill>
                  <a:srgbClr val="898989"/>
                </a:solidFill>
              </a:rPr>
              <a:t>*</a:t>
            </a:r>
            <a:endParaRPr/>
          </a:p>
        </p:txBody>
      </p:sp>
      <p:sp>
        <p:nvSpPr>
          <p:cNvPr id="10" name="Shape 1018"/>
          <p:cNvSpPr>
            <a:spLocks noGrp="1" noChangeShapeType="1"/>
          </p:cNvSpPr>
          <p:nvPr>
            <p:ph type="dt"/>
          </p:nvPr>
        </p:nvSpPr>
        <p:spPr bwMode="auto">
          <a:prstGeom prst="rect">
            <a:avLst/>
          </a:prstGeom>
          <a:solidFill>
            <a:srgbClr val="FFFFFF"/>
          </a:solidFill>
        </p:spPr>
        <p:txBody>
          <a:bodyPr lIns="91440" tIns="45720" rIns="91440" bIns="45720"/>
          <a:lstStyle/>
          <a:p>
            <a:pPr>
              <a:defRPr/>
            </a:pPr>
            <a:endParaRPr/>
          </a:p>
        </p:txBody>
      </p:sp>
    </p:spTree>
  </p:cSld>
  <p:clrMapOvr>
    <a:masterClrMapping/>
  </p:clrMapOvr>
  <p:hf/>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4" name="Holder 2"/>
          <p:cNvSpPr>
            <a:spLocks noGrp="1" noChangeShapeType="1"/>
          </p:cNvSpPr>
          <p:nvPr>
            <p:ph type="title"/>
          </p:nvPr>
        </p:nvSpPr>
        <p:spPr bwMode="auto">
          <a:xfrm>
            <a:off x="1250950" y="779462"/>
            <a:ext cx="5060950" cy="482600"/>
          </a:xfrm>
          <a:prstGeom prst="rect">
            <a:avLst/>
          </a:prstGeom>
          <a:noFill/>
        </p:spPr>
        <p:txBody>
          <a:bodyPr lIns="0" tIns="0" rIns="0" bIns="0">
            <a:spAutoFit/>
          </a:bodyPr>
          <a:lstStyle/>
          <a:p>
            <a:pPr>
              <a:defRPr/>
            </a:pPr>
            <a:endParaRPr/>
          </a:p>
        </p:txBody>
      </p:sp>
      <p:sp>
        <p:nvSpPr>
          <p:cNvPr id="5" name="Holder 3"/>
          <p:cNvSpPr>
            <a:spLocks noGrp="1" noChangeShapeType="1"/>
          </p:cNvSpPr>
          <p:nvPr>
            <p:ph type="body" idx="1"/>
          </p:nvPr>
        </p:nvSpPr>
        <p:spPr bwMode="auto">
          <a:xfrm>
            <a:off x="377825" y="2459037"/>
            <a:ext cx="6807200" cy="7058025"/>
          </a:xfrm>
          <a:prstGeom prst="rect">
            <a:avLst/>
          </a:prstGeom>
          <a:noFill/>
        </p:spPr>
        <p:txBody>
          <a:bodyPr lIns="0" tIns="0" rIns="0" bIns="0">
            <a:spAutoFit/>
          </a:bodyPr>
          <a:lstStyle/>
          <a:p>
            <a:pPr>
              <a:defRPr/>
            </a:pPr>
            <a:endParaRPr/>
          </a:p>
        </p:txBody>
      </p:sp>
      <p:sp>
        <p:nvSpPr>
          <p:cNvPr id="6" name="Holder 4"/>
          <p:cNvSpPr>
            <a:spLocks noGrp="1" noChangeShapeType="1"/>
          </p:cNvSpPr>
          <p:nvPr>
            <p:ph type="ftr" idx="5"/>
          </p:nvPr>
        </p:nvSpPr>
        <p:spPr bwMode="auto">
          <a:xfrm>
            <a:off x="2571750" y="9944100"/>
            <a:ext cx="2419350" cy="534987"/>
          </a:xfrm>
          <a:prstGeom prst="rect">
            <a:avLst/>
          </a:prstGeom>
          <a:noFill/>
        </p:spPr>
        <p:txBody>
          <a:bodyPr lIns="0" tIns="0" rIns="0" bIns="0">
            <a:spAutoFit/>
          </a:bodyPr>
          <a:lstStyle/>
          <a:p>
            <a:pPr>
              <a:defRPr/>
            </a:pPr>
            <a:endParaRPr/>
          </a:p>
        </p:txBody>
      </p:sp>
      <p:sp>
        <p:nvSpPr>
          <p:cNvPr id="7" name="Holder 5"/>
          <p:cNvSpPr>
            <a:spLocks noGrp="1" noChangeShapeType="1"/>
          </p:cNvSpPr>
          <p:nvPr>
            <p:ph type="dt" idx="6"/>
          </p:nvPr>
        </p:nvSpPr>
        <p:spPr bwMode="auto">
          <a:xfrm>
            <a:off x="377825" y="9944100"/>
            <a:ext cx="1739900" cy="5349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0">
              <a:buNone/>
              <a:defRPr/>
            </a:pPr>
            <a:r>
              <a:rPr lang="en-US">
                <a:solidFill>
                  <a:srgbClr val="898989"/>
                </a:solidFill>
              </a:rPr>
              <a:t>*</a:t>
            </a:r>
            <a:endParaRPr/>
          </a:p>
        </p:txBody>
      </p:sp>
      <p:sp>
        <p:nvSpPr>
          <p:cNvPr id="8" name="Holder 6"/>
          <p:cNvSpPr>
            <a:spLocks noGrp="1" noChangeShapeType="1"/>
          </p:cNvSpPr>
          <p:nvPr>
            <p:ph type="sldNum" idx="7"/>
          </p:nvPr>
        </p:nvSpPr>
        <p:spPr bwMode="auto">
          <a:xfrm>
            <a:off x="5445125" y="9944100"/>
            <a:ext cx="1739900" cy="5349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0" algn="r">
              <a:buNone/>
              <a:defRPr/>
            </a:pPr>
            <a:r>
              <a:rPr lang="de-DE">
                <a:solidFill>
                  <a:srgbClr val="898989"/>
                </a:solidFill>
              </a:rPr>
              <a:t>*</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p:txStyles>
    <p:titleStyle>
      <a:lvl1pPr marL="0" indent="0" algn="ctr" defTabSz="914400">
        <a:lnSpc>
          <a:spcPct val="100000"/>
        </a:lnSpc>
        <a:buNone/>
        <a:defRPr lang="de-DE" sz="1800">
          <a:solidFill>
            <a:schemeClr val="dk2"/>
          </a:solidFill>
          <a:latin typeface="Calibri"/>
        </a:defRPr>
      </a:lvl1pPr>
      <a:lvl2pPr marL="0" indent="0" algn="ctr" defTabSz="914400">
        <a:lnSpc>
          <a:spcPct val="100000"/>
        </a:lnSpc>
        <a:buNone/>
        <a:defRPr lang="de-DE" sz="1800">
          <a:solidFill>
            <a:schemeClr val="dk2"/>
          </a:solidFill>
          <a:latin typeface="Calibri"/>
        </a:defRPr>
      </a:lvl2pPr>
      <a:lvl3pPr marL="0" indent="0" algn="ctr" defTabSz="914400">
        <a:lnSpc>
          <a:spcPct val="100000"/>
        </a:lnSpc>
        <a:buNone/>
        <a:defRPr lang="de-DE" sz="1800">
          <a:solidFill>
            <a:schemeClr val="dk2"/>
          </a:solidFill>
          <a:latin typeface="Calibri"/>
        </a:defRPr>
      </a:lvl3pPr>
      <a:lvl4pPr marL="0" indent="0" algn="ctr" defTabSz="914400">
        <a:lnSpc>
          <a:spcPct val="100000"/>
        </a:lnSpc>
        <a:buNone/>
        <a:defRPr lang="de-DE" sz="1800">
          <a:solidFill>
            <a:schemeClr val="dk2"/>
          </a:solidFill>
          <a:latin typeface="Calibri"/>
        </a:defRPr>
      </a:lvl4pPr>
      <a:lvl5pPr marL="0" indent="0" algn="ctr" defTabSz="914400">
        <a:lnSpc>
          <a:spcPct val="100000"/>
        </a:lnSpc>
        <a:buNone/>
        <a:defRPr lang="de-DE" sz="1800">
          <a:solidFill>
            <a:schemeClr val="dk2"/>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titleStyle>
    <p:bodyStyle>
      <a:lvl1pPr marL="0" indent="0" algn="l" defTabSz="914400">
        <a:lnSpc>
          <a:spcPct val="100000"/>
        </a:lnSpc>
        <a:spcBef>
          <a:spcPts val="0"/>
        </a:spcBef>
        <a:buNone/>
        <a:defRPr lang="de-DE" sz="1800">
          <a:solidFill>
            <a:schemeClr val="dk1"/>
          </a:solidFill>
          <a:latin typeface="Calibri"/>
        </a:defRPr>
      </a:lvl1pPr>
      <a:lvl2pPr marL="457200" indent="457200" algn="l" defTabSz="914400">
        <a:lnSpc>
          <a:spcPct val="100000"/>
        </a:lnSpc>
        <a:spcBef>
          <a:spcPts val="0"/>
        </a:spcBef>
        <a:buNone/>
        <a:defRPr lang="de-DE" sz="1800">
          <a:solidFill>
            <a:schemeClr val="dk1"/>
          </a:solidFill>
          <a:latin typeface="Calibri"/>
        </a:defRPr>
      </a:lvl2pPr>
      <a:lvl3pPr marL="914400" indent="914400" algn="l" defTabSz="914400">
        <a:lnSpc>
          <a:spcPct val="100000"/>
        </a:lnSpc>
        <a:spcBef>
          <a:spcPts val="0"/>
        </a:spcBef>
        <a:buNone/>
        <a:defRPr lang="de-DE" sz="1800">
          <a:solidFill>
            <a:schemeClr val="dk1"/>
          </a:solidFill>
          <a:latin typeface="Calibri"/>
        </a:defRPr>
      </a:lvl3pPr>
      <a:lvl4pPr marL="1371600" indent="1371600" algn="l" defTabSz="914400">
        <a:lnSpc>
          <a:spcPct val="100000"/>
        </a:lnSpc>
        <a:spcBef>
          <a:spcPts val="0"/>
        </a:spcBef>
        <a:buNone/>
        <a:defRPr lang="de-DE" sz="1800">
          <a:solidFill>
            <a:schemeClr val="dk1"/>
          </a:solidFill>
          <a:latin typeface="Calibri"/>
        </a:defRPr>
      </a:lvl4pPr>
      <a:lvl5pPr marL="1828800" indent="1828800" algn="l" defTabSz="914400">
        <a:lnSpc>
          <a:spcPct val="100000"/>
        </a:lnSpc>
        <a:spcBef>
          <a:spcPts val="0"/>
        </a:spcBef>
        <a:buNone/>
        <a:defRPr lang="de-DE" sz="1800">
          <a:solidFill>
            <a:schemeClr val="dk1"/>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bodyStyle>
    <p:otherStyle>
      <a:lvl1pPr marL="0" indent="0" algn="l" defTabSz="914400">
        <a:lnSpc>
          <a:spcPct val="100000"/>
        </a:lnSpc>
        <a:buNone/>
        <a:defRPr lang="de-DE" sz="1800">
          <a:solidFill>
            <a:schemeClr val="dk1"/>
          </a:solidFill>
          <a:latin typeface="Calibri"/>
        </a:defRPr>
      </a:lvl1pPr>
      <a:lvl2pPr marL="457200" indent="457200" algn="l" defTabSz="914400">
        <a:lnSpc>
          <a:spcPct val="100000"/>
        </a:lnSpc>
        <a:buNone/>
        <a:defRPr lang="de-DE" sz="1800">
          <a:solidFill>
            <a:schemeClr val="dk1"/>
          </a:solidFill>
          <a:latin typeface="Calibri"/>
        </a:defRPr>
      </a:lvl2pPr>
      <a:lvl3pPr marL="914400" indent="914400" algn="l" defTabSz="914400">
        <a:lnSpc>
          <a:spcPct val="100000"/>
        </a:lnSpc>
        <a:buNone/>
        <a:defRPr lang="de-DE" sz="1800">
          <a:solidFill>
            <a:schemeClr val="dk1"/>
          </a:solidFill>
          <a:latin typeface="Calibri"/>
        </a:defRPr>
      </a:lvl3pPr>
      <a:lvl4pPr marL="1371600" indent="1371600" algn="l" defTabSz="914400">
        <a:lnSpc>
          <a:spcPct val="100000"/>
        </a:lnSpc>
        <a:buNone/>
        <a:defRPr lang="de-DE" sz="1800">
          <a:solidFill>
            <a:schemeClr val="dk1"/>
          </a:solidFill>
          <a:latin typeface="Calibri"/>
        </a:defRPr>
      </a:lvl4pPr>
      <a:lvl5pPr marL="1828800" indent="1828800" algn="l" defTabSz="914400">
        <a:lnSpc>
          <a:spcPct val="100000"/>
        </a:lnSpc>
        <a:buNone/>
        <a:defRPr lang="de-DE" sz="1800">
          <a:solidFill>
            <a:schemeClr val="dk1"/>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nfo@alss-edu.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869950" y="6238875"/>
            <a:ext cx="5816600" cy="149225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620712" lvl="0" indent="-608012" algn="ctr">
              <a:lnSpc>
                <a:spcPct val="101000"/>
              </a:lnSpc>
              <a:buNone/>
              <a:defRPr/>
            </a:pPr>
            <a:r>
              <a:rPr lang="de-DE" sz="3200" b="1">
                <a:solidFill>
                  <a:srgbClr val="1D3870"/>
                </a:solidFill>
                <a:latin typeface="Source Serif Pro"/>
              </a:rPr>
              <a:t>INTRODUCTION</a:t>
            </a:r>
            <a:r>
              <a:rPr lang="de-DE" sz="3200" b="1">
                <a:solidFill>
                  <a:srgbClr val="1D3870"/>
                </a:solidFill>
                <a:latin typeface="Times New Roman"/>
                <a:cs typeface="Times New Roman"/>
              </a:rPr>
              <a:t> </a:t>
            </a:r>
            <a:r>
              <a:rPr lang="de-DE" sz="3200" b="1">
                <a:solidFill>
                  <a:srgbClr val="1D3870"/>
                </a:solidFill>
                <a:latin typeface="Source Serif Pro"/>
              </a:rPr>
              <a:t>TO </a:t>
            </a:r>
            <a:endParaRPr/>
          </a:p>
          <a:p>
            <a:pPr marL="620712" lvl="0" indent="-608012" algn="ctr">
              <a:lnSpc>
                <a:spcPct val="101000"/>
              </a:lnSpc>
              <a:buNone/>
              <a:defRPr/>
            </a:pPr>
            <a:r>
              <a:rPr lang="de-DE" sz="3200" b="1">
                <a:solidFill>
                  <a:srgbClr val="1D3870"/>
                </a:solidFill>
                <a:latin typeface="Source Serif Pro"/>
              </a:rPr>
              <a:t>SPORTS</a:t>
            </a:r>
            <a:r>
              <a:rPr lang="de-DE" sz="3200" b="1">
                <a:solidFill>
                  <a:srgbClr val="1D3870"/>
                </a:solidFill>
                <a:latin typeface="Times New Roman"/>
                <a:cs typeface="Times New Roman"/>
              </a:rPr>
              <a:t> </a:t>
            </a:r>
            <a:r>
              <a:rPr lang="de-DE" sz="3200" b="1">
                <a:solidFill>
                  <a:srgbClr val="1D3870"/>
                </a:solidFill>
                <a:latin typeface="Source Serif Pro"/>
              </a:rPr>
              <a:t>LAW</a:t>
            </a:r>
            <a:r>
              <a:rPr lang="de-DE" sz="3200" b="1">
                <a:solidFill>
                  <a:srgbClr val="1D3870"/>
                </a:solidFill>
                <a:latin typeface="Times New Roman"/>
                <a:cs typeface="Times New Roman"/>
              </a:rPr>
              <a:t> </a:t>
            </a:r>
            <a:endParaRPr lang="en-US" sz="3200"/>
          </a:p>
          <a:p>
            <a:pPr marL="620712" lvl="0" indent="-608012" algn="ctr">
              <a:lnSpc>
                <a:spcPct val="101000"/>
              </a:lnSpc>
              <a:buNone/>
              <a:defRPr/>
            </a:pPr>
            <a:r>
              <a:rPr lang="de-DE" sz="3200" b="1">
                <a:solidFill>
                  <a:srgbClr val="1D3870"/>
                </a:solidFill>
                <a:latin typeface="Source Serif Pro"/>
                <a:cs typeface="Times New Roman"/>
              </a:rPr>
              <a:t>(SWITZERLAND)</a:t>
            </a:r>
            <a:endParaRPr/>
          </a:p>
        </p:txBody>
      </p:sp>
      <p:sp>
        <p:nvSpPr>
          <p:cNvPr id="5" name="object 3"/>
          <p:cNvSpPr>
            <a:spLocks/>
          </p:cNvSpPr>
          <p:nvPr/>
        </p:nvSpPr>
        <p:spPr bwMode="auto">
          <a:xfrm>
            <a:off x="1481137" y="7947025"/>
            <a:ext cx="4597400"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2000">
                <a:solidFill>
                  <a:srgbClr val="1D3870"/>
                </a:solidFill>
                <a:latin typeface="Cambria"/>
                <a:cs typeface="Cambria"/>
              </a:rPr>
              <a:t>4 WEEK ONLINE CERTIFICATE COURSE</a:t>
            </a:r>
            <a:endParaRPr/>
          </a:p>
        </p:txBody>
      </p:sp>
      <p:sp>
        <p:nvSpPr>
          <p:cNvPr id="6" name="object 4"/>
          <p:cNvSpPr>
            <a:spLocks/>
          </p:cNvSpPr>
          <p:nvPr/>
        </p:nvSpPr>
        <p:spPr bwMode="auto">
          <a:xfrm>
            <a:off x="2989262" y="8939212"/>
            <a:ext cx="1652587" cy="18415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dirty="0">
                <a:solidFill>
                  <a:srgbClr val="1D3870"/>
                </a:solidFill>
                <a:latin typeface="Cambria"/>
                <a:cs typeface="Cambria"/>
              </a:rPr>
              <a:t>COURSE FEE </a:t>
            </a:r>
            <a:r>
              <a:rPr sz="1200" dirty="0">
                <a:solidFill>
                  <a:srgbClr val="1D3870"/>
                </a:solidFill>
                <a:latin typeface="Times New Roman"/>
                <a:cs typeface="Times New Roman"/>
              </a:rPr>
              <a:t>– CHF 790</a:t>
            </a:r>
            <a:endParaRPr dirty="0"/>
          </a:p>
        </p:txBody>
      </p:sp>
      <p:sp>
        <p:nvSpPr>
          <p:cNvPr id="7" name="object 5"/>
          <p:cNvSpPr>
            <a:spLocks/>
          </p:cNvSpPr>
          <p:nvPr/>
        </p:nvSpPr>
        <p:spPr bwMode="auto">
          <a:xfrm>
            <a:off x="2914153" y="9235145"/>
            <a:ext cx="2667495" cy="184666"/>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dirty="0">
                <a:solidFill>
                  <a:srgbClr val="1D3870"/>
                </a:solidFill>
                <a:latin typeface="Cambria"/>
                <a:cs typeface="Cambria"/>
              </a:rPr>
              <a:t>START DATE</a:t>
            </a:r>
            <a:r>
              <a:rPr sz="1200" dirty="0">
                <a:solidFill>
                  <a:srgbClr val="1D3870"/>
                </a:solidFill>
                <a:latin typeface="Times New Roman"/>
                <a:cs typeface="Times New Roman"/>
              </a:rPr>
              <a:t>:  NOVEMBER 21, 2023</a:t>
            </a:r>
            <a:endParaRPr dirty="0"/>
          </a:p>
        </p:txBody>
      </p:sp>
      <p:sp>
        <p:nvSpPr>
          <p:cNvPr id="8" name="object 6"/>
          <p:cNvSpPr>
            <a:spLocks/>
          </p:cNvSpPr>
          <p:nvPr/>
        </p:nvSpPr>
        <p:spPr bwMode="auto">
          <a:xfrm>
            <a:off x="2393738" y="9529841"/>
            <a:ext cx="2843634" cy="184666"/>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dirty="0">
                <a:solidFill>
                  <a:srgbClr val="1D3870"/>
                </a:solidFill>
                <a:latin typeface="Cambria"/>
                <a:cs typeface="Cambria"/>
              </a:rPr>
              <a:t>        REGISTER NOW: </a:t>
            </a:r>
            <a:r>
              <a:rPr sz="1200" u="sng" dirty="0">
                <a:solidFill>
                  <a:schemeClr val="hlink"/>
                </a:solidFill>
                <a:latin typeface="Times New Roman"/>
                <a:cs typeface="Times New Roman"/>
                <a:hlinkClick r:id="rId2"/>
              </a:rPr>
              <a:t>info@alss-edu.ch</a:t>
            </a:r>
            <a:r>
              <a:rPr sz="1200" u="sng" dirty="0">
                <a:solidFill>
                  <a:schemeClr val="hlink"/>
                </a:solidFill>
                <a:latin typeface="Times New Roman"/>
                <a:cs typeface="Times New Roman"/>
              </a:rPr>
              <a:t>  </a:t>
            </a:r>
            <a:endParaRPr dirty="0"/>
          </a:p>
        </p:txBody>
      </p:sp>
      <p:sp>
        <p:nvSpPr>
          <p:cNvPr id="9" name="object 7"/>
          <p:cNvSpPr>
            <a:spLocks noGrp="1" noChangeShapeType="1"/>
          </p:cNvSpPr>
          <p:nvPr/>
        </p:nvSpPr>
        <p:spPr bwMode="auto">
          <a:xfrm>
            <a:off x="1979612" y="8585200"/>
            <a:ext cx="3602037" cy="0"/>
          </a:xfrm>
          <a:custGeom>
            <a:avLst/>
            <a:gdLst>
              <a:gd name="gd0" fmla="val 65536"/>
              <a:gd name="gd1" fmla="val 0"/>
              <a:gd name="gd2" fmla="val 0"/>
              <a:gd name="gd3" fmla="val 3601367"/>
              <a:gd name="gd4" fmla="val 0"/>
              <a:gd name="gd5" fmla="*/ w 0 3601720"/>
              <a:gd name="gd6" fmla="*/ h 0 21600"/>
              <a:gd name="gd7" fmla="*/ w 21600 3601720"/>
              <a:gd name="gd8" fmla="*/ h 21600 21600"/>
            </a:gdLst>
            <a:ahLst/>
            <a:cxnLst/>
            <a:rect l="gd5" t="gd6" r="gd7" b="gd8"/>
            <a:pathLst>
              <a:path w="3601720" h="21600" extrusionOk="0">
                <a:moveTo>
                  <a:pt x="gd1" y="gd2"/>
                </a:moveTo>
                <a:lnTo>
                  <a:pt x="gd3" y="gd4"/>
                </a:lnTo>
              </a:path>
              <a:path w="3601720" h="21600" extrusionOk="0"/>
            </a:pathLst>
          </a:custGeom>
          <a:noFill/>
          <a:ln w="12700">
            <a:solidFill>
              <a:srgbClr val="1D3870"/>
            </a:solidFill>
            <a:round/>
            <a:headEnd/>
            <a:tailEnd/>
          </a:ln>
        </p:spPr>
        <p:txBody>
          <a:bodyPr lIns="0" tIns="0" rIns="0" bIns="0" anchor="t"/>
          <a:lstStyle/>
          <a:p>
            <a:pPr>
              <a:defRPr/>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444500" y="9920287"/>
            <a:ext cx="4441825" cy="3571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a:solidFill>
                  <a:srgbClr val="1D3870"/>
                </a:solidFill>
                <a:latin typeface="Tahoma"/>
                <a:cs typeface="Tahoma"/>
              </a:rPr>
              <a:t>WORLD TRADE CENTER,</a:t>
            </a:r>
            <a:endParaRPr lang="en-US" sz="1200"/>
          </a:p>
          <a:p>
            <a:pPr marL="12700" lvl="0" indent="0">
              <a:buNone/>
              <a:defRPr/>
            </a:pPr>
            <a:r>
              <a:rPr sz="1200">
                <a:solidFill>
                  <a:srgbClr val="1D3870"/>
                </a:solidFill>
                <a:latin typeface="Times New Roman"/>
                <a:cs typeface="Times New Roman"/>
              </a:rPr>
              <a:t>LEUTSCHENBACHSTRASSE 95 CH-8050 ZÜRICH, SWITZERLAND</a:t>
            </a:r>
            <a:endParaRPr/>
          </a:p>
        </p:txBody>
      </p:sp>
      <p:sp>
        <p:nvSpPr>
          <p:cNvPr id="5" name="object 3"/>
          <p:cNvSpPr>
            <a:spLocks noGrp="1" noChangeShapeType="1"/>
          </p:cNvSpPr>
          <p:nvPr/>
        </p:nvSpPr>
        <p:spPr bwMode="auto">
          <a:xfrm>
            <a:off x="2327275" y="10001250"/>
            <a:ext cx="5233987" cy="0"/>
          </a:xfrm>
          <a:custGeom>
            <a:avLst/>
            <a:gdLst>
              <a:gd name="gd0" fmla="val 65536"/>
              <a:gd name="gd1" fmla="val 0"/>
              <a:gd name="gd2" fmla="val 0"/>
              <a:gd name="gd3" fmla="val 5232457"/>
              <a:gd name="gd4" fmla="val 0"/>
              <a:gd name="gd5" fmla="*/ w 0 5233034"/>
              <a:gd name="gd6" fmla="*/ h 0 21600"/>
              <a:gd name="gd7" fmla="*/ w 21600 5233034"/>
              <a:gd name="gd8" fmla="*/ h 21600 21600"/>
            </a:gdLst>
            <a:ahLst/>
            <a:cxnLst/>
            <a:rect l="gd5" t="gd6" r="gd7" b="gd8"/>
            <a:pathLst>
              <a:path w="5233034" h="21600" extrusionOk="0">
                <a:moveTo>
                  <a:pt x="gd1" y="gd2"/>
                </a:moveTo>
                <a:lnTo>
                  <a:pt x="gd3" y="gd4"/>
                </a:lnTo>
              </a:path>
              <a:path w="5233034" h="21600" extrusionOk="0"/>
            </a:pathLst>
          </a:custGeom>
          <a:noFill/>
          <a:ln w="12700">
            <a:solidFill>
              <a:srgbClr val="1D3870"/>
            </a:solidFill>
            <a:round/>
            <a:headEnd/>
            <a:tailEnd/>
          </a:ln>
        </p:spPr>
        <p:txBody>
          <a:bodyPr lIns="0" tIns="0" rIns="0" bIns="0" anchor="t"/>
          <a:lstStyle/>
          <a:p>
            <a:pPr>
              <a:defRPr/>
            </a:pPr>
            <a:endParaRPr/>
          </a:p>
        </p:txBody>
      </p:sp>
      <p:sp>
        <p:nvSpPr>
          <p:cNvPr id="6" name="object 4"/>
          <p:cNvSpPr>
            <a:spLocks noGrp="1" noChangeShapeType="1"/>
          </p:cNvSpPr>
          <p:nvPr/>
        </p:nvSpPr>
        <p:spPr bwMode="auto">
          <a:xfrm>
            <a:off x="2301875" y="10001250"/>
            <a:ext cx="50800" cy="0"/>
          </a:xfrm>
          <a:custGeom>
            <a:avLst/>
            <a:gdLst>
              <a:gd name="gd0" fmla="val 65536"/>
              <a:gd name="gd1" fmla="val 0"/>
              <a:gd name="gd2" fmla="val 0"/>
              <a:gd name="gd3" fmla="val -14732"/>
              <a:gd name="gd4" fmla="val 0"/>
              <a:gd name="gd5" fmla="*/ w 0 50800"/>
              <a:gd name="gd6" fmla="*/ h 0 21600"/>
              <a:gd name="gd7" fmla="*/ w 21600 50800"/>
              <a:gd name="gd8" fmla="*/ h 21600 21600"/>
            </a:gdLst>
            <a:ahLst/>
            <a:cxnLst/>
            <a:rect l="gd5" t="gd6" r="gd7" b="gd8"/>
            <a:pathLst>
              <a:path w="50800" h="21600" extrusionOk="0">
                <a:moveTo>
                  <a:pt x="gd1" y="gd2"/>
                </a:moveTo>
                <a:lnTo>
                  <a:pt x="gd3" y="gd4"/>
                </a:lnTo>
              </a:path>
              <a:path w="50800" h="21600" extrusionOk="0"/>
            </a:pathLst>
          </a:custGeom>
          <a:noFill/>
          <a:ln w="52074">
            <a:solidFill>
              <a:srgbClr val="1D3870"/>
            </a:solidFill>
            <a:round/>
            <a:headEnd/>
            <a:tailEnd/>
          </a:ln>
        </p:spPr>
        <p:txBody>
          <a:bodyPr lIns="0" tIns="0" rIns="0" bIns="0" anchor="t"/>
          <a:lstStyle/>
          <a:p>
            <a:pPr>
              <a:defRPr/>
            </a:pPr>
            <a:endParaRPr/>
          </a:p>
        </p:txBody>
      </p:sp>
      <p:sp>
        <p:nvSpPr>
          <p:cNvPr id="7" name="object 5"/>
          <p:cNvSpPr>
            <a:spLocks/>
          </p:cNvSpPr>
          <p:nvPr/>
        </p:nvSpPr>
        <p:spPr bwMode="auto">
          <a:xfrm>
            <a:off x="1128712" y="1600200"/>
            <a:ext cx="5988050" cy="4892045"/>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gn="just">
              <a:lnSpc>
                <a:spcPct val="111000"/>
              </a:lnSpc>
              <a:buNone/>
              <a:defRPr/>
            </a:pPr>
            <a:r>
              <a:rPr lang="de-DE" sz="1200" dirty="0">
                <a:solidFill>
                  <a:srgbClr val="58595B"/>
                </a:solidFill>
                <a:latin typeface="Times New Roman"/>
                <a:cs typeface="Times New Roman"/>
              </a:rPr>
              <a:t>The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Introduction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Sports Law &amp; Governance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 </a:t>
            </a:r>
            <a:r>
              <a:rPr lang="de-DE" sz="1200" dirty="0" err="1">
                <a:solidFill>
                  <a:srgbClr val="58595B"/>
                </a:solidFill>
                <a:latin typeface="Times New Roman"/>
                <a:cs typeface="Times New Roman"/>
              </a:rPr>
              <a:t>four-week</a:t>
            </a:r>
            <a:r>
              <a:rPr lang="de-DE" sz="1200" dirty="0">
                <a:solidFill>
                  <a:srgbClr val="58595B"/>
                </a:solidFill>
                <a:latin typeface="Times New Roman"/>
                <a:cs typeface="Times New Roman"/>
              </a:rPr>
              <a:t> open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every</a:t>
            </a:r>
            <a:r>
              <a:rPr lang="de-DE" sz="1200" dirty="0">
                <a:solidFill>
                  <a:srgbClr val="58595B"/>
                </a:solidFill>
                <a:latin typeface="Times New Roman"/>
                <a:cs typeface="Times New Roman"/>
              </a:rPr>
              <a:t> Tuesday </a:t>
            </a:r>
            <a:r>
              <a:rPr lang="de-DE" sz="1200" dirty="0" err="1">
                <a:solidFill>
                  <a:srgbClr val="58595B"/>
                </a:solidFill>
                <a:latin typeface="Times New Roman"/>
                <a:cs typeface="Times New Roman"/>
              </a:rPr>
              <a:t>two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hours</a:t>
            </a:r>
            <a:r>
              <a:rPr lang="de-DE" sz="1200" dirty="0">
                <a:solidFill>
                  <a:srgbClr val="58595B"/>
                </a:solidFill>
                <a:latin typeface="Times New Roman"/>
                <a:cs typeface="Times New Roman"/>
              </a:rPr>
              <a:t> online), </a:t>
            </a:r>
            <a:r>
              <a:rPr lang="de-DE" sz="1200" dirty="0" err="1">
                <a:solidFill>
                  <a:srgbClr val="58595B"/>
                </a:solidFill>
                <a:latin typeface="Times New Roman"/>
                <a:cs typeface="Times New Roman"/>
              </a:rPr>
              <a:t>offered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Academy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Leadership Sciences </a:t>
            </a:r>
            <a:r>
              <a:rPr lang="de-DE" sz="1200" dirty="0" err="1">
                <a:solidFill>
                  <a:srgbClr val="58595B"/>
                </a:solidFill>
                <a:latin typeface="Times New Roman"/>
                <a:cs typeface="Times New Roman"/>
              </a:rPr>
              <a:t>Switzerland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Zurich</a:t>
            </a:r>
            <a:r>
              <a:rPr lang="de-DE" sz="1200" dirty="0">
                <a:solidFill>
                  <a:srgbClr val="58595B"/>
                </a:solidFill>
                <a:latin typeface="Times New Roman"/>
                <a:cs typeface="Times New Roman"/>
              </a:rPr>
              <a:t>.</a:t>
            </a:r>
            <a:endParaRPr lang="en-US" sz="1200" dirty="0"/>
          </a:p>
          <a:p>
            <a:pPr marL="12700" lvl="0" indent="0">
              <a:spcBef>
                <a:spcPts val="50"/>
              </a:spcBef>
              <a:buNone/>
              <a:defRPr/>
            </a:pPr>
            <a:endParaRPr dirty="0"/>
          </a:p>
          <a:p>
            <a:pPr marL="12700" lvl="0" indent="0" algn="just">
              <a:lnSpc>
                <a:spcPct val="111000"/>
              </a:lnSpc>
              <a:buNone/>
              <a:defRPr/>
            </a:pPr>
            <a:r>
              <a:rPr lang="de-DE" sz="1200" dirty="0">
                <a:solidFill>
                  <a:srgbClr val="58595B"/>
                </a:solidFill>
                <a:latin typeface="Times New Roman"/>
                <a:cs typeface="Times New Roman"/>
              </a:rPr>
              <a:t>The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designed</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delivered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recognized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experts</a:t>
            </a:r>
            <a:r>
              <a:rPr lang="de-DE" sz="1200" dirty="0">
                <a:solidFill>
                  <a:srgbClr val="58595B"/>
                </a:solidFill>
                <a:latin typeface="Times New Roman"/>
                <a:cs typeface="Times New Roman"/>
              </a:rPr>
              <a:t> in Sports Law. </a:t>
            </a:r>
            <a:r>
              <a:rPr lang="de-DE" sz="1200" dirty="0" err="1">
                <a:solidFill>
                  <a:srgbClr val="58595B"/>
                </a:solidFill>
                <a:latin typeface="Times New Roman"/>
                <a:cs typeface="Times New Roman"/>
              </a:rPr>
              <a:t>It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offered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as</a:t>
            </a:r>
            <a:r>
              <a:rPr lang="de-DE" sz="1200" dirty="0">
                <a:solidFill>
                  <a:srgbClr val="58595B"/>
                </a:solidFill>
                <a:latin typeface="Times New Roman"/>
                <a:cs typeface="Times New Roman"/>
              </a:rPr>
              <a:t> an open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can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attended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anyone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who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aspires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get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involved</a:t>
            </a:r>
            <a:r>
              <a:rPr lang="de-DE" sz="1200" dirty="0">
                <a:solidFill>
                  <a:srgbClr val="58595B"/>
                </a:solidFill>
                <a:latin typeface="Times New Roman"/>
                <a:cs typeface="Times New Roman"/>
              </a:rPr>
              <a:t> in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industry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  </a:t>
            </a:r>
            <a:r>
              <a:rPr lang="de-DE" sz="1200" dirty="0" err="1">
                <a:solidFill>
                  <a:srgbClr val="58595B"/>
                </a:solidFill>
                <a:latin typeface="Times New Roman"/>
                <a:cs typeface="Times New Roman"/>
              </a:rPr>
              <a:t>including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administrators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lawyers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agents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or</a:t>
            </a:r>
            <a:r>
              <a:rPr lang="de-DE" sz="1200" dirty="0">
                <a:solidFill>
                  <a:srgbClr val="58595B"/>
                </a:solidFill>
                <a:latin typeface="Times New Roman"/>
                <a:cs typeface="Times New Roman"/>
              </a:rPr>
              <a:t> intermediaries, </a:t>
            </a:r>
            <a:r>
              <a:rPr lang="de-DE" sz="1200" dirty="0" err="1">
                <a:solidFill>
                  <a:srgbClr val="58595B"/>
                </a:solidFill>
                <a:latin typeface="Times New Roman"/>
                <a:cs typeface="Times New Roman"/>
              </a:rPr>
              <a:t>current</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former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athletes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among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others</a:t>
            </a:r>
            <a:r>
              <a:rPr lang="de-DE" sz="1200" dirty="0">
                <a:solidFill>
                  <a:srgbClr val="58595B"/>
                </a:solidFill>
                <a:latin typeface="Times New Roman"/>
                <a:cs typeface="Times New Roman"/>
              </a:rPr>
              <a:t>.</a:t>
            </a:r>
            <a:endParaRPr lang="en-US" sz="1200" dirty="0"/>
          </a:p>
          <a:p>
            <a:pPr marL="12700" lvl="0" indent="0">
              <a:spcBef>
                <a:spcPts val="12"/>
              </a:spcBef>
              <a:buNone/>
              <a:defRPr/>
            </a:pPr>
            <a:endParaRPr dirty="0"/>
          </a:p>
          <a:p>
            <a:pPr marL="12700" lvl="0" indent="0" algn="just">
              <a:buNone/>
              <a:defRPr/>
            </a:pPr>
            <a:r>
              <a:rPr lang="de-DE" sz="1400" dirty="0">
                <a:solidFill>
                  <a:srgbClr val="1D3870"/>
                </a:solidFill>
                <a:latin typeface="Cambria"/>
              </a:rPr>
              <a:t>Course </a:t>
            </a:r>
            <a:r>
              <a:rPr lang="de-DE" sz="1400" dirty="0" err="1">
                <a:solidFill>
                  <a:srgbClr val="1D3870"/>
                </a:solidFill>
                <a:latin typeface="Cambria"/>
              </a:rPr>
              <a:t>content</a:t>
            </a:r>
            <a:endParaRPr lang="de-DE" sz="1400" dirty="0">
              <a:solidFill>
                <a:srgbClr val="1D3870"/>
              </a:solidFill>
              <a:latin typeface="Cambria"/>
            </a:endParaRPr>
          </a:p>
          <a:p>
            <a:pPr marL="12700" lvl="0" indent="0" algn="just">
              <a:buNone/>
              <a:defRPr/>
            </a:pPr>
            <a:endParaRPr dirty="0"/>
          </a:p>
          <a:p>
            <a:pPr marL="12700" lvl="0" indent="0" algn="just">
              <a:lnSpc>
                <a:spcPct val="111000"/>
              </a:lnSpc>
              <a:buNone/>
              <a:defRPr/>
            </a:pPr>
            <a:r>
              <a:rPr lang="de-DE" sz="1200" dirty="0">
                <a:solidFill>
                  <a:srgbClr val="58595B"/>
                </a:solidFill>
                <a:latin typeface="Times New Roman"/>
                <a:cs typeface="Times New Roman"/>
              </a:rPr>
              <a:t>The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covers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specific</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topics</a:t>
            </a:r>
            <a:r>
              <a:rPr lang="de-DE" sz="1200" dirty="0">
                <a:solidFill>
                  <a:srgbClr val="58595B"/>
                </a:solidFill>
                <a:latin typeface="Times New Roman"/>
                <a:cs typeface="Times New Roman"/>
              </a:rPr>
              <a:t>  on  sport-</a:t>
            </a:r>
            <a:r>
              <a:rPr lang="de-DE" sz="1200" dirty="0" err="1">
                <a:solidFill>
                  <a:srgbClr val="58595B"/>
                </a:solidFill>
                <a:latin typeface="Times New Roman"/>
                <a:cs typeface="Times New Roman"/>
              </a:rPr>
              <a:t>related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issues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including</a:t>
            </a:r>
            <a:r>
              <a:rPr lang="de-DE" sz="1200" dirty="0">
                <a:solidFill>
                  <a:srgbClr val="58595B"/>
                </a:solidFill>
                <a:latin typeface="Times New Roman"/>
                <a:cs typeface="Times New Roman"/>
              </a:rPr>
              <a:t>  an </a:t>
            </a:r>
            <a:r>
              <a:rPr lang="de-DE" sz="1200" dirty="0" err="1">
                <a:solidFill>
                  <a:srgbClr val="58595B"/>
                </a:solidFill>
                <a:latin typeface="Times New Roman"/>
                <a:cs typeface="Times New Roman"/>
              </a:rPr>
              <a:t>introduction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into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law</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governing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bodies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governance</a:t>
            </a:r>
            <a:r>
              <a:rPr lang="de-DE" sz="1200" dirty="0">
                <a:solidFill>
                  <a:srgbClr val="58595B"/>
                </a:solidFill>
                <a:latin typeface="Times New Roman"/>
                <a:cs typeface="Times New Roman"/>
              </a:rPr>
              <a:t>, anti-doping, </a:t>
            </a:r>
            <a:r>
              <a:rPr lang="de-DE" sz="1200" dirty="0" err="1">
                <a:solidFill>
                  <a:srgbClr val="58595B"/>
                </a:solidFill>
                <a:latin typeface="Times New Roman"/>
                <a:cs typeface="Times New Roman"/>
              </a:rPr>
              <a:t>dispute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resolution</a:t>
            </a:r>
            <a:r>
              <a:rPr lang="de-DE" sz="1200" dirty="0">
                <a:solidFill>
                  <a:srgbClr val="58595B"/>
                </a:solidFill>
                <a:latin typeface="Times New Roman"/>
                <a:cs typeface="Times New Roman"/>
              </a:rPr>
              <a:t>, Court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Arbitration </a:t>
            </a:r>
            <a:r>
              <a:rPr lang="de-DE" sz="1200" dirty="0" err="1">
                <a:solidFill>
                  <a:srgbClr val="58595B"/>
                </a:solidFill>
                <a:latin typeface="Times New Roman"/>
                <a:cs typeface="Times New Roman"/>
              </a:rPr>
              <a:t>for</a:t>
            </a:r>
            <a:r>
              <a:rPr lang="de-DE" sz="1200" dirty="0">
                <a:solidFill>
                  <a:srgbClr val="58595B"/>
                </a:solidFill>
                <a:latin typeface="Times New Roman"/>
                <a:cs typeface="Times New Roman"/>
              </a:rPr>
              <a:t> Sports (CAS) and </a:t>
            </a:r>
            <a:r>
              <a:rPr lang="de-DE" sz="1200" dirty="0" err="1">
                <a:solidFill>
                  <a:srgbClr val="58595B"/>
                </a:solidFill>
                <a:latin typeface="Times New Roman"/>
                <a:cs typeface="Times New Roman"/>
              </a:rPr>
              <a:t>other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topics</a:t>
            </a:r>
            <a:r>
              <a:rPr lang="de-DE" sz="1200" dirty="0">
                <a:solidFill>
                  <a:srgbClr val="58595B"/>
                </a:solidFill>
                <a:latin typeface="Times New Roman"/>
                <a:cs typeface="Times New Roman"/>
              </a:rPr>
              <a:t>.</a:t>
            </a:r>
            <a:endParaRPr lang="en-US" sz="1200" dirty="0"/>
          </a:p>
          <a:p>
            <a:pPr marL="12700" lvl="0" indent="0">
              <a:spcBef>
                <a:spcPts val="12"/>
              </a:spcBef>
              <a:buNone/>
              <a:defRPr/>
            </a:pPr>
            <a:endParaRPr dirty="0"/>
          </a:p>
          <a:p>
            <a:pPr marL="12700" lvl="0" indent="0" algn="just">
              <a:buNone/>
              <a:defRPr/>
            </a:pPr>
            <a:r>
              <a:rPr lang="de-DE" sz="1400" dirty="0">
                <a:solidFill>
                  <a:srgbClr val="1D3870"/>
                </a:solidFill>
                <a:latin typeface="Cambria"/>
              </a:rPr>
              <a:t>Accreditation and </a:t>
            </a:r>
            <a:r>
              <a:rPr lang="de-DE" sz="1400" dirty="0" err="1">
                <a:solidFill>
                  <a:srgbClr val="1D3870"/>
                </a:solidFill>
                <a:latin typeface="Cambria"/>
              </a:rPr>
              <a:t>certification</a:t>
            </a:r>
            <a:endParaRPr lang="en-US" sz="1400" dirty="0"/>
          </a:p>
          <a:p>
            <a:pPr marL="12700" lvl="0" indent="0">
              <a:spcBef>
                <a:spcPts val="12"/>
              </a:spcBef>
              <a:buNone/>
              <a:defRPr/>
            </a:pPr>
            <a:endParaRPr dirty="0"/>
          </a:p>
          <a:p>
            <a:pPr marL="12700" lvl="0" indent="0" algn="just">
              <a:lnSpc>
                <a:spcPct val="111000"/>
              </a:lnSpc>
              <a:buNone/>
              <a:defRPr/>
            </a:pPr>
            <a:r>
              <a:rPr lang="de-DE" sz="1200" dirty="0">
                <a:solidFill>
                  <a:srgbClr val="58595B"/>
                </a:solidFill>
                <a:latin typeface="Times New Roman"/>
                <a:cs typeface="Times New Roman"/>
              </a:rPr>
              <a:t>The Academy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Leadership Sciences </a:t>
            </a:r>
            <a:r>
              <a:rPr lang="de-DE" sz="1200" dirty="0" err="1">
                <a:solidFill>
                  <a:srgbClr val="58595B"/>
                </a:solidFill>
                <a:latin typeface="Times New Roman"/>
                <a:cs typeface="Times New Roman"/>
              </a:rPr>
              <a:t>Switzerland</a:t>
            </a:r>
            <a:r>
              <a:rPr lang="de-DE" sz="1200" dirty="0">
                <a:solidFill>
                  <a:srgbClr val="58595B"/>
                </a:solidFill>
                <a:latin typeface="Times New Roman"/>
                <a:cs typeface="Times New Roman"/>
              </a:rPr>
              <a:t> (ALSS)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an international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institution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that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offers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continuing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further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post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graduate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advanced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courses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workshops</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programs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focusing</a:t>
            </a:r>
            <a:r>
              <a:rPr lang="de-DE" sz="1200" dirty="0">
                <a:solidFill>
                  <a:srgbClr val="58595B"/>
                </a:solidFill>
                <a:latin typeface="Times New Roman"/>
                <a:cs typeface="Times New Roman"/>
              </a:rPr>
              <a:t>  on  </a:t>
            </a:r>
            <a:r>
              <a:rPr lang="de-DE" sz="1200" dirty="0" err="1">
                <a:solidFill>
                  <a:srgbClr val="58595B"/>
                </a:solidFill>
                <a:latin typeface="Times New Roman"/>
                <a:cs typeface="Times New Roman"/>
              </a:rPr>
              <a:t>advanced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studies</a:t>
            </a:r>
            <a:r>
              <a:rPr lang="de-DE" sz="1200" dirty="0">
                <a:solidFill>
                  <a:srgbClr val="58595B"/>
                </a:solidFill>
                <a:latin typeface="Times New Roman"/>
                <a:cs typeface="Times New Roman"/>
              </a:rPr>
              <a:t> in Leadership and Management. The ALSS also </a:t>
            </a:r>
            <a:r>
              <a:rPr lang="de-DE" sz="1200" dirty="0" err="1">
                <a:solidFill>
                  <a:srgbClr val="58595B"/>
                </a:solidFill>
                <a:latin typeface="Times New Roman"/>
                <a:cs typeface="Times New Roman"/>
              </a:rPr>
              <a:t>offers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short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courses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that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are</a:t>
            </a:r>
            <a:r>
              <a:rPr lang="de-DE" sz="1200" dirty="0">
                <a:solidFill>
                  <a:srgbClr val="58595B"/>
                </a:solidFill>
                <a:latin typeface="Times New Roman"/>
                <a:cs typeface="Times New Roman"/>
              </a:rPr>
              <a:t> not </a:t>
            </a:r>
            <a:r>
              <a:rPr lang="de-DE" sz="1200" dirty="0" err="1">
                <a:solidFill>
                  <a:srgbClr val="58595B"/>
                </a:solidFill>
                <a:latin typeface="Times New Roman"/>
                <a:cs typeface="Times New Roman"/>
              </a:rPr>
              <a:t>credit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bearing</a:t>
            </a:r>
            <a:r>
              <a:rPr lang="de-DE" sz="1200" dirty="0">
                <a:solidFill>
                  <a:srgbClr val="58595B"/>
                </a:solidFill>
                <a:latin typeface="Times New Roman"/>
                <a:cs typeface="Times New Roman"/>
              </a:rPr>
              <a:t>, and do not </a:t>
            </a:r>
            <a:r>
              <a:rPr lang="de-DE" sz="1200" dirty="0" err="1">
                <a:solidFill>
                  <a:srgbClr val="58595B"/>
                </a:solidFill>
                <a:latin typeface="Times New Roman"/>
                <a:cs typeface="Times New Roman"/>
              </a:rPr>
              <a:t>lead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formal </a:t>
            </a:r>
            <a:r>
              <a:rPr lang="de-DE" sz="1200" dirty="0" err="1">
                <a:solidFill>
                  <a:srgbClr val="58595B"/>
                </a:solidFill>
                <a:latin typeface="Times New Roman"/>
                <a:cs typeface="Times New Roman"/>
              </a:rPr>
              <a:t>qualifications</a:t>
            </a:r>
            <a:r>
              <a:rPr lang="de-DE" sz="1200" dirty="0">
                <a:solidFill>
                  <a:srgbClr val="58595B"/>
                </a:solidFill>
                <a:latin typeface="Times New Roman"/>
                <a:cs typeface="Times New Roman"/>
              </a:rPr>
              <a:t>. All </a:t>
            </a:r>
            <a:r>
              <a:rPr lang="de-DE" sz="1200" dirty="0" err="1">
                <a:solidFill>
                  <a:srgbClr val="58595B"/>
                </a:solidFill>
                <a:latin typeface="Times New Roman"/>
                <a:cs typeface="Times New Roman"/>
              </a:rPr>
              <a:t>attendees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who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attend</a:t>
            </a:r>
            <a:r>
              <a:rPr lang="de-DE" sz="1200" dirty="0">
                <a:solidFill>
                  <a:srgbClr val="58595B"/>
                </a:solidFill>
                <a:latin typeface="Times New Roman"/>
                <a:cs typeface="Times New Roman"/>
              </a:rPr>
              <a:t> all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four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presentations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for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Introduction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Sports Law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will </a:t>
            </a:r>
            <a:r>
              <a:rPr lang="de-DE" sz="1200" dirty="0" err="1">
                <a:solidFill>
                  <a:srgbClr val="58595B"/>
                </a:solidFill>
                <a:latin typeface="Times New Roman"/>
                <a:cs typeface="Times New Roman"/>
              </a:rPr>
              <a:t>be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awarded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certificates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successful</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attendance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ALSS.</a:t>
            </a:r>
            <a:endParaRPr dirty="0"/>
          </a:p>
        </p:txBody>
      </p:sp>
      <p:sp>
        <p:nvSpPr>
          <p:cNvPr id="8" name="object 6"/>
          <p:cNvSpPr>
            <a:spLocks noGrp="1" noChangeShapeType="1"/>
          </p:cNvSpPr>
          <p:nvPr>
            <p:ph type="title"/>
          </p:nvPr>
        </p:nvSpPr>
        <p:spPr bwMode="auto">
          <a:xfrm>
            <a:off x="1250950" y="779462"/>
            <a:ext cx="5060950" cy="482600"/>
          </a:xfrm>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2700" lvl="0" indent="0">
              <a:lnSpc>
                <a:spcPts val="3800"/>
              </a:lnSpc>
              <a:buNone/>
              <a:defRPr/>
            </a:pPr>
            <a:r>
              <a:rPr sz="3600">
                <a:solidFill>
                  <a:srgbClr val="1D3870"/>
                </a:solidFill>
                <a:latin typeface="Lucida Sans Unicode"/>
                <a:cs typeface="Lucida Sans Unicode"/>
              </a:rPr>
              <a:t>Course Introduction</a:t>
            </a:r>
            <a:endParaRPr/>
          </a:p>
        </p:txBody>
      </p:sp>
      <p:sp>
        <p:nvSpPr>
          <p:cNvPr id="9" name="object 7"/>
          <p:cNvSpPr>
            <a:spLocks/>
          </p:cNvSpPr>
          <p:nvPr/>
        </p:nvSpPr>
        <p:spPr bwMode="auto">
          <a:xfrm>
            <a:off x="1250950" y="6815138"/>
            <a:ext cx="3635375" cy="1401025"/>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ts val="3800"/>
              </a:lnSpc>
              <a:buNone/>
              <a:defRPr/>
            </a:pPr>
            <a:r>
              <a:rPr sz="3600" dirty="0">
                <a:solidFill>
                  <a:srgbClr val="1D3870"/>
                </a:solidFill>
                <a:latin typeface="Lucida Sans Unicode"/>
                <a:cs typeface="Lucida Sans Unicode"/>
              </a:rPr>
              <a:t>Course </a:t>
            </a:r>
            <a:r>
              <a:rPr lang="de-AT" sz="3600" dirty="0" err="1">
                <a:solidFill>
                  <a:srgbClr val="1D3870"/>
                </a:solidFill>
                <a:latin typeface="Lucida Sans Unicode"/>
                <a:cs typeface="Lucida Sans Unicode"/>
              </a:rPr>
              <a:t>Structure</a:t>
            </a:r>
            <a:endParaRPr lang="de-AT" sz="3600" dirty="0">
              <a:solidFill>
                <a:srgbClr val="1D3870"/>
              </a:solidFill>
              <a:latin typeface="Lucida Sans Unicode"/>
              <a:cs typeface="Lucida Sans Unicode"/>
            </a:endParaRPr>
          </a:p>
          <a:p>
            <a:pPr marL="12700" lvl="0" indent="0">
              <a:lnSpc>
                <a:spcPts val="3800"/>
              </a:lnSpc>
              <a:buNone/>
              <a:defRPr/>
            </a:pPr>
            <a:endParaRPr lang="de-AT" dirty="0"/>
          </a:p>
        </p:txBody>
      </p:sp>
      <p:sp>
        <p:nvSpPr>
          <p:cNvPr id="10" name="object 8"/>
          <p:cNvSpPr>
            <a:spLocks noGrp="1" noChangeShapeType="1"/>
          </p:cNvSpPr>
          <p:nvPr/>
        </p:nvSpPr>
        <p:spPr bwMode="auto">
          <a:xfrm>
            <a:off x="450850" y="1587500"/>
            <a:ext cx="431799" cy="4813300"/>
          </a:xfrm>
          <a:custGeom>
            <a:avLst/>
            <a:gdLst>
              <a:gd name="gd0" fmla="val 65536"/>
              <a:gd name="gd1" fmla="val 0"/>
              <a:gd name="gd2" fmla="val 0"/>
              <a:gd name="gd3" fmla="val 431804"/>
              <a:gd name="gd4" fmla="val 0"/>
              <a:gd name="gd5" fmla="val 431804"/>
              <a:gd name="gd6" fmla="val 4812578"/>
              <a:gd name="gd7" fmla="*/ w 0 431800"/>
              <a:gd name="gd8" fmla="*/ h 0 4812665"/>
              <a:gd name="gd9" fmla="*/ w 21600 431800"/>
              <a:gd name="gd10" fmla="*/ h 21600 4812665"/>
            </a:gdLst>
            <a:ahLst/>
            <a:cxnLst/>
            <a:rect l="gd7" t="gd8" r="gd9" b="gd10"/>
            <a:pathLst>
              <a:path w="431800" h="4812665" extrusionOk="0">
                <a:moveTo>
                  <a:pt x="gd1" y="gd2"/>
                </a:moveTo>
                <a:lnTo>
                  <a:pt x="gd3" y="gd4"/>
                </a:lnTo>
                <a:lnTo>
                  <a:pt x="gd5" y="gd6"/>
                </a:lnTo>
              </a:path>
              <a:path w="431800" h="4812665" extrusionOk="0"/>
            </a:pathLst>
          </a:custGeom>
          <a:noFill/>
          <a:ln w="38099">
            <a:solidFill>
              <a:srgbClr val="1D3870"/>
            </a:solidFill>
            <a:round/>
            <a:headEnd/>
            <a:tailEnd/>
          </a:ln>
        </p:spPr>
        <p:txBody>
          <a:bodyPr lIns="0" tIns="0" rIns="0" bIns="0" anchor="t"/>
          <a:lstStyle/>
          <a:p>
            <a:pPr>
              <a:defRPr/>
            </a:pPr>
            <a:endParaRPr/>
          </a:p>
        </p:txBody>
      </p:sp>
      <p:sp>
        <p:nvSpPr>
          <p:cNvPr id="11" name="object 9"/>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sp>
        <p:nvSpPr>
          <p:cNvPr id="12" name="object 10"/>
          <p:cNvSpPr>
            <a:spLocks noGrp="1" noChangeShapeType="1"/>
          </p:cNvSpPr>
          <p:nvPr/>
        </p:nvSpPr>
        <p:spPr bwMode="auto">
          <a:xfrm>
            <a:off x="457200" y="6815137"/>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sp>
        <p:nvSpPr>
          <p:cNvPr id="13" name="object 11"/>
          <p:cNvSpPr>
            <a:spLocks/>
          </p:cNvSpPr>
          <p:nvPr/>
        </p:nvSpPr>
        <p:spPr bwMode="auto">
          <a:xfrm>
            <a:off x="1146174" y="7918449"/>
            <a:ext cx="5956301" cy="1254189"/>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38125" lvl="0" indent="0">
              <a:buNone/>
              <a:defRPr/>
            </a:pPr>
            <a:r>
              <a:rPr sz="1400" dirty="0" err="1">
                <a:solidFill>
                  <a:srgbClr val="1D3870"/>
                </a:solidFill>
                <a:latin typeface="Cambria"/>
                <a:cs typeface="Cambria"/>
              </a:rPr>
              <a:t>Introduction</a:t>
            </a:r>
            <a:r>
              <a:rPr sz="1400" dirty="0">
                <a:solidFill>
                  <a:srgbClr val="1D3870"/>
                </a:solidFill>
                <a:latin typeface="Cambria"/>
                <a:cs typeface="Cambria"/>
              </a:rPr>
              <a:t> </a:t>
            </a:r>
            <a:r>
              <a:rPr sz="1400" dirty="0" err="1">
                <a:solidFill>
                  <a:srgbClr val="1D3870"/>
                </a:solidFill>
                <a:latin typeface="Cambria"/>
                <a:cs typeface="Cambria"/>
              </a:rPr>
              <a:t>to</a:t>
            </a:r>
            <a:r>
              <a:rPr sz="1400" dirty="0">
                <a:solidFill>
                  <a:srgbClr val="1D3870"/>
                </a:solidFill>
                <a:latin typeface="Cambria"/>
                <a:cs typeface="Cambria"/>
              </a:rPr>
              <a:t> Sports Law </a:t>
            </a:r>
            <a:r>
              <a:rPr sz="1200" dirty="0">
                <a:solidFill>
                  <a:srgbClr val="58595B"/>
                </a:solidFill>
                <a:latin typeface="Times New Roman"/>
                <a:cs typeface="Times New Roman"/>
              </a:rPr>
              <a:t>(2 </a:t>
            </a:r>
            <a:r>
              <a:rPr sz="1200" dirty="0" err="1">
                <a:solidFill>
                  <a:srgbClr val="58595B"/>
                </a:solidFill>
                <a:latin typeface="Times New Roman"/>
                <a:cs typeface="Times New Roman"/>
              </a:rPr>
              <a:t>hours</a:t>
            </a:r>
            <a:r>
              <a:rPr sz="1200" dirty="0">
                <a:solidFill>
                  <a:srgbClr val="58595B"/>
                </a:solidFill>
                <a:latin typeface="Times New Roman"/>
                <a:cs typeface="Times New Roman"/>
              </a:rPr>
              <a:t>)</a:t>
            </a:r>
            <a:endParaRPr lang="en-US" sz="1200" dirty="0"/>
          </a:p>
          <a:p>
            <a:pPr marL="238125" lvl="0" indent="0">
              <a:spcBef>
                <a:spcPts val="125"/>
              </a:spcBef>
              <a:buClr>
                <a:srgbClr val="58595B"/>
              </a:buClr>
              <a:buFont typeface="Times New Roman"/>
              <a:defRPr/>
            </a:pPr>
            <a:r>
              <a:rPr sz="1200" dirty="0" err="1">
                <a:solidFill>
                  <a:srgbClr val="58595B"/>
                </a:solidFill>
                <a:latin typeface="Times New Roman"/>
                <a:cs typeface="Times New Roman"/>
              </a:rPr>
              <a:t>What</a:t>
            </a:r>
            <a:r>
              <a:rPr sz="1200" dirty="0">
                <a:solidFill>
                  <a:srgbClr val="58595B"/>
                </a:solidFill>
                <a:latin typeface="Times New Roman"/>
                <a:cs typeface="Times New Roman"/>
              </a:rPr>
              <a:t> </a:t>
            </a:r>
            <a:r>
              <a:rPr sz="1200" dirty="0" err="1">
                <a:solidFill>
                  <a:srgbClr val="58595B"/>
                </a:solidFill>
                <a:latin typeface="Times New Roman"/>
                <a:cs typeface="Times New Roman"/>
              </a:rPr>
              <a:t>is</a:t>
            </a:r>
            <a:r>
              <a:rPr sz="1200" dirty="0">
                <a:solidFill>
                  <a:srgbClr val="58595B"/>
                </a:solidFill>
                <a:latin typeface="Times New Roman"/>
                <a:cs typeface="Times New Roman"/>
              </a:rPr>
              <a:t> Sports Law?</a:t>
            </a:r>
            <a:endParaRPr lang="en-US" sz="1200" dirty="0"/>
          </a:p>
          <a:p>
            <a:pPr marL="238125" lvl="0" indent="0">
              <a:spcBef>
                <a:spcPts val="162"/>
              </a:spcBef>
              <a:buClr>
                <a:srgbClr val="58595B"/>
              </a:buClr>
              <a:buFont typeface="Times New Roman"/>
              <a:defRPr/>
            </a:pPr>
            <a:r>
              <a:rPr sz="1200" dirty="0" err="1">
                <a:solidFill>
                  <a:srgbClr val="58595B"/>
                </a:solidFill>
                <a:latin typeface="Times New Roman"/>
                <a:cs typeface="Times New Roman"/>
              </a:rPr>
              <a:t>Globalization</a:t>
            </a:r>
            <a:r>
              <a:rPr sz="1200" dirty="0">
                <a:solidFill>
                  <a:srgbClr val="58595B"/>
                </a:solidFill>
                <a:latin typeface="Times New Roman"/>
                <a:cs typeface="Times New Roman"/>
              </a:rPr>
              <a:t> </a:t>
            </a:r>
            <a:r>
              <a:rPr sz="1200" dirty="0" err="1">
                <a:solidFill>
                  <a:srgbClr val="58595B"/>
                </a:solidFill>
                <a:latin typeface="Times New Roman"/>
                <a:cs typeface="Times New Roman"/>
              </a:rPr>
              <a:t>of</a:t>
            </a:r>
            <a:r>
              <a:rPr sz="1200" dirty="0">
                <a:solidFill>
                  <a:srgbClr val="58595B"/>
                </a:solidFill>
                <a:latin typeface="Times New Roman"/>
                <a:cs typeface="Times New Roman"/>
              </a:rPr>
              <a:t> Sport</a:t>
            </a:r>
            <a:endParaRPr dirty="0"/>
          </a:p>
          <a:p>
            <a:pPr marL="238125" lvl="0" indent="0">
              <a:spcBef>
                <a:spcPts val="162"/>
              </a:spcBef>
              <a:buClr>
                <a:srgbClr val="58595B"/>
              </a:buClr>
              <a:buFont typeface="Times New Roman"/>
              <a:defRPr/>
            </a:pPr>
            <a:r>
              <a:rPr sz="1200" dirty="0" err="1">
                <a:solidFill>
                  <a:srgbClr val="58595B"/>
                </a:solidFill>
                <a:latin typeface="Times New Roman"/>
                <a:cs typeface="Times New Roman"/>
              </a:rPr>
              <a:t>Autonomy</a:t>
            </a:r>
            <a:r>
              <a:rPr sz="1200" dirty="0">
                <a:solidFill>
                  <a:srgbClr val="58595B"/>
                </a:solidFill>
                <a:latin typeface="Times New Roman"/>
                <a:cs typeface="Times New Roman"/>
              </a:rPr>
              <a:t> </a:t>
            </a:r>
            <a:r>
              <a:rPr sz="1200" dirty="0" err="1">
                <a:solidFill>
                  <a:srgbClr val="58595B"/>
                </a:solidFill>
                <a:latin typeface="Times New Roman"/>
                <a:cs typeface="Times New Roman"/>
              </a:rPr>
              <a:t>of</a:t>
            </a:r>
            <a:r>
              <a:rPr sz="1200" dirty="0">
                <a:solidFill>
                  <a:srgbClr val="58595B"/>
                </a:solidFill>
                <a:latin typeface="Times New Roman"/>
                <a:cs typeface="Times New Roman"/>
              </a:rPr>
              <a:t> </a:t>
            </a:r>
            <a:r>
              <a:rPr sz="1200" dirty="0" err="1">
                <a:solidFill>
                  <a:srgbClr val="58595B"/>
                </a:solidFill>
                <a:latin typeface="Times New Roman"/>
                <a:cs typeface="Times New Roman"/>
              </a:rPr>
              <a:t>sport</a:t>
            </a:r>
            <a:endParaRPr dirty="0"/>
          </a:p>
          <a:p>
            <a:pPr marL="238125" lvl="0" indent="0">
              <a:spcBef>
                <a:spcPts val="162"/>
              </a:spcBef>
              <a:buClr>
                <a:srgbClr val="58595B"/>
              </a:buClr>
              <a:buFont typeface="Times New Roman"/>
              <a:defRPr/>
            </a:pPr>
            <a:r>
              <a:rPr sz="1200" dirty="0" err="1">
                <a:solidFill>
                  <a:srgbClr val="58595B"/>
                </a:solidFill>
                <a:latin typeface="Times New Roman"/>
                <a:cs typeface="Times New Roman"/>
              </a:rPr>
              <a:t>Regulatory</a:t>
            </a:r>
            <a:r>
              <a:rPr sz="1200" dirty="0">
                <a:solidFill>
                  <a:srgbClr val="58595B"/>
                </a:solidFill>
                <a:latin typeface="Times New Roman"/>
                <a:cs typeface="Times New Roman"/>
              </a:rPr>
              <a:t> Framework</a:t>
            </a:r>
            <a:endParaRPr lang="en-US" sz="1200" dirty="0"/>
          </a:p>
          <a:p>
            <a:pPr marL="238125" lvl="0" indent="0">
              <a:spcBef>
                <a:spcPts val="162"/>
              </a:spcBef>
              <a:buClr>
                <a:srgbClr val="58595B"/>
              </a:buClr>
              <a:buFont typeface="Times New Roman"/>
              <a:defRPr/>
            </a:pPr>
            <a:r>
              <a:rPr sz="1200" dirty="0">
                <a:solidFill>
                  <a:srgbClr val="58595B"/>
                </a:solidFill>
                <a:latin typeface="Times New Roman"/>
                <a:cs typeface="Times New Roman"/>
              </a:rPr>
              <a:t>National and International </a:t>
            </a:r>
            <a:r>
              <a:rPr sz="1200" dirty="0" err="1">
                <a:solidFill>
                  <a:srgbClr val="58595B"/>
                </a:solidFill>
                <a:latin typeface="Times New Roman"/>
                <a:cs typeface="Times New Roman"/>
              </a:rPr>
              <a:t>regulation</a:t>
            </a:r>
            <a:r>
              <a:rPr sz="1200" dirty="0">
                <a:solidFill>
                  <a:srgbClr val="58595B"/>
                </a:solidFill>
                <a:latin typeface="Times New Roman"/>
                <a:cs typeface="Times New Roman"/>
              </a:rPr>
              <a:t> </a:t>
            </a:r>
            <a:r>
              <a:rPr sz="1200" dirty="0" err="1">
                <a:solidFill>
                  <a:srgbClr val="58595B"/>
                </a:solidFill>
                <a:latin typeface="Times New Roman"/>
                <a:cs typeface="Times New Roman"/>
              </a:rPr>
              <a:t>of</a:t>
            </a:r>
            <a:r>
              <a:rPr sz="1200" dirty="0">
                <a:solidFill>
                  <a:srgbClr val="58595B"/>
                </a:solidFill>
                <a:latin typeface="Times New Roman"/>
                <a:cs typeface="Times New Roman"/>
              </a:rPr>
              <a:t> </a:t>
            </a:r>
            <a:r>
              <a:rPr sz="1200" dirty="0" err="1">
                <a:solidFill>
                  <a:srgbClr val="58595B"/>
                </a:solidFill>
                <a:latin typeface="Times New Roman"/>
                <a:cs typeface="Times New Roman"/>
              </a:rPr>
              <a:t>sport</a:t>
            </a:r>
            <a:r>
              <a:rPr sz="1200" dirty="0">
                <a:solidFill>
                  <a:srgbClr val="58595B"/>
                </a:solidFill>
                <a:latin typeface="Times New Roman"/>
                <a:cs typeface="Times New Roman"/>
              </a:rPr>
              <a:t> and Sports Law</a:t>
            </a:r>
            <a:endParaRPr dirty="0"/>
          </a:p>
        </p:txBody>
      </p:sp>
      <p:sp>
        <p:nvSpPr>
          <p:cNvPr id="14" name="object 12"/>
          <p:cNvSpPr>
            <a:spLocks noGrp="1" noChangeShapeType="1"/>
          </p:cNvSpPr>
          <p:nvPr/>
        </p:nvSpPr>
        <p:spPr bwMode="auto">
          <a:xfrm>
            <a:off x="714375" y="7918448"/>
            <a:ext cx="431799" cy="1254189"/>
          </a:xfrm>
          <a:custGeom>
            <a:avLst/>
            <a:gdLst>
              <a:gd name="gd0" fmla="val 65536"/>
              <a:gd name="gd1" fmla="val 0"/>
              <a:gd name="gd2" fmla="val 0"/>
              <a:gd name="gd3" fmla="val 431804"/>
              <a:gd name="gd4" fmla="val 0"/>
              <a:gd name="gd5" fmla="val 431804"/>
              <a:gd name="gd6" fmla="val 997400"/>
              <a:gd name="gd7" fmla="*/ w 0 431800"/>
              <a:gd name="gd8" fmla="*/ h 0 997584"/>
              <a:gd name="gd9" fmla="*/ w 21600 431800"/>
              <a:gd name="gd10" fmla="*/ h 21600 997584"/>
            </a:gdLst>
            <a:ahLst/>
            <a:cxnLst/>
            <a:rect l="gd7" t="gd8" r="gd9" b="gd10"/>
            <a:pathLst>
              <a:path w="431800" h="997584" extrusionOk="0">
                <a:moveTo>
                  <a:pt x="gd1" y="gd2"/>
                </a:moveTo>
                <a:lnTo>
                  <a:pt x="gd3" y="gd4"/>
                </a:lnTo>
                <a:lnTo>
                  <a:pt x="gd5" y="gd6"/>
                </a:lnTo>
              </a:path>
              <a:path w="431800" h="997584" extrusionOk="0"/>
            </a:pathLst>
          </a:custGeom>
          <a:noFill/>
          <a:ln w="38099">
            <a:solidFill>
              <a:srgbClr val="1D3870"/>
            </a:solidFill>
            <a:round/>
            <a:headEnd/>
            <a:tailEnd/>
          </a:ln>
        </p:spPr>
        <p:txBody>
          <a:bodyPr lIns="0" tIns="0" rIns="0" bIns="0" anchor="t"/>
          <a:lstStyle/>
          <a:p>
            <a:pPr>
              <a:defRPr/>
            </a:pPr>
            <a:endParaRPr/>
          </a:p>
        </p:txBody>
      </p:sp>
      <p:sp>
        <p:nvSpPr>
          <p:cNvPr id="15" name="object 13"/>
          <p:cNvSpPr>
            <a:spLocks/>
          </p:cNvSpPr>
          <p:nvPr/>
        </p:nvSpPr>
        <p:spPr bwMode="auto">
          <a:xfrm>
            <a:off x="444500" y="7785102"/>
            <a:ext cx="587375" cy="553998"/>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dirty="0">
              <a:solidFill>
                <a:srgbClr val="1D3870"/>
              </a:solidFill>
              <a:latin typeface="Cambria"/>
              <a:cs typeface="Cambria"/>
            </a:endParaRPr>
          </a:p>
          <a:p>
            <a:pPr marL="12700" lvl="0" indent="0">
              <a:buNone/>
              <a:defRPr/>
            </a:pPr>
            <a:r>
              <a:rPr dirty="0">
                <a:solidFill>
                  <a:srgbClr val="1D3870"/>
                </a:solidFill>
                <a:latin typeface="Cambria"/>
                <a:cs typeface="Cambria"/>
              </a:rPr>
              <a:t>Week</a:t>
            </a:r>
            <a:endParaRPr dirty="0"/>
          </a:p>
        </p:txBody>
      </p:sp>
      <p:sp>
        <p:nvSpPr>
          <p:cNvPr id="16" name="object 14"/>
          <p:cNvSpPr>
            <a:spLocks/>
          </p:cNvSpPr>
          <p:nvPr/>
        </p:nvSpPr>
        <p:spPr bwMode="auto">
          <a:xfrm>
            <a:off x="714375" y="8258986"/>
            <a:ext cx="111548" cy="553998"/>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dirty="0">
              <a:solidFill>
                <a:srgbClr val="1D3870"/>
              </a:solidFill>
              <a:latin typeface="Cambria"/>
              <a:cs typeface="Cambria"/>
            </a:endParaRPr>
          </a:p>
          <a:p>
            <a:pPr marL="12700" lvl="0" indent="0">
              <a:buNone/>
              <a:defRPr/>
            </a:pPr>
            <a:r>
              <a:rPr dirty="0">
                <a:solidFill>
                  <a:srgbClr val="1D3870"/>
                </a:solidFill>
                <a:latin typeface="Cambria"/>
                <a:cs typeface="Cambria"/>
              </a:rPr>
              <a:t>1</a:t>
            </a:r>
            <a:endParaRPr dirty="0"/>
          </a:p>
        </p:txBody>
      </p:sp>
      <p:sp>
        <p:nvSpPr>
          <p:cNvPr id="17" name="object 15"/>
          <p:cNvSpPr>
            <a:spLocks noGrp="1" noChangeShapeType="1"/>
          </p:cNvSpPr>
          <p:nvPr/>
        </p:nvSpPr>
        <p:spPr bwMode="auto">
          <a:xfrm>
            <a:off x="1031875" y="3300729"/>
            <a:ext cx="2819400" cy="45719"/>
          </a:xfrm>
          <a:custGeom>
            <a:avLst/>
            <a:gdLst>
              <a:gd name="gd0" fmla="val 65536"/>
              <a:gd name="gd1" fmla="val 0"/>
              <a:gd name="gd2" fmla="val 0"/>
              <a:gd name="gd3" fmla="val 2819406"/>
              <a:gd name="gd4" fmla="val 0"/>
              <a:gd name="gd5" fmla="*/ w 0 2819400"/>
              <a:gd name="gd6" fmla="*/ h 0 21600"/>
              <a:gd name="gd7" fmla="*/ w 21600 2819400"/>
              <a:gd name="gd8" fmla="*/ h 21600 21600"/>
            </a:gdLst>
            <a:ahLst/>
            <a:cxnLst/>
            <a:rect l="gd5" t="gd6" r="gd7" b="gd8"/>
            <a:pathLst>
              <a:path w="2819400" h="21600" extrusionOk="0">
                <a:moveTo>
                  <a:pt x="gd1" y="gd2"/>
                </a:moveTo>
                <a:lnTo>
                  <a:pt x="gd3" y="gd4"/>
                </a:lnTo>
              </a:path>
              <a:path w="2819400" h="21600" extrusionOk="0"/>
            </a:pathLst>
          </a:custGeom>
          <a:noFill/>
          <a:ln w="38099">
            <a:solidFill>
              <a:srgbClr val="1D3870"/>
            </a:solidFill>
            <a:round/>
            <a:headEnd/>
            <a:tailEnd/>
          </a:ln>
        </p:spPr>
        <p:txBody>
          <a:bodyPr lIns="0" tIns="0" rIns="0" bIns="0" anchor="t"/>
          <a:lstStyle/>
          <a:p>
            <a:pPr>
              <a:defRPr/>
            </a:pPr>
            <a:endParaRPr/>
          </a:p>
        </p:txBody>
      </p:sp>
      <p:sp>
        <p:nvSpPr>
          <p:cNvPr id="18" name="object 16"/>
          <p:cNvSpPr>
            <a:spLocks noGrp="1" noChangeShapeType="1"/>
          </p:cNvSpPr>
          <p:nvPr/>
        </p:nvSpPr>
        <p:spPr bwMode="auto">
          <a:xfrm flipV="1">
            <a:off x="1031875" y="4626620"/>
            <a:ext cx="2819400" cy="45719"/>
          </a:xfrm>
          <a:custGeom>
            <a:avLst/>
            <a:gdLst>
              <a:gd name="gd0" fmla="val 65536"/>
              <a:gd name="gd1" fmla="val 0"/>
              <a:gd name="gd2" fmla="val 0"/>
              <a:gd name="gd3" fmla="val 2819406"/>
              <a:gd name="gd4" fmla="val 0"/>
              <a:gd name="gd5" fmla="*/ w 0 2819400"/>
              <a:gd name="gd6" fmla="*/ h 0 21600"/>
              <a:gd name="gd7" fmla="*/ w 21600 2819400"/>
              <a:gd name="gd8" fmla="*/ h 21600 21600"/>
            </a:gdLst>
            <a:ahLst/>
            <a:cxnLst/>
            <a:rect l="gd5" t="gd6" r="gd7" b="gd8"/>
            <a:pathLst>
              <a:path w="2819400" h="21600" extrusionOk="0">
                <a:moveTo>
                  <a:pt x="gd1" y="gd2"/>
                </a:moveTo>
                <a:lnTo>
                  <a:pt x="gd3" y="gd4"/>
                </a:lnTo>
              </a:path>
              <a:path w="2819400" h="21600" extrusionOk="0"/>
            </a:pathLst>
          </a:custGeom>
          <a:noFill/>
          <a:ln w="38099">
            <a:solidFill>
              <a:srgbClr val="1D3870"/>
            </a:solidFill>
            <a:round/>
            <a:headEnd/>
            <a:tailEnd/>
          </a:ln>
        </p:spPr>
        <p:txBody>
          <a:bodyPr lIns="0" tIns="0" rIns="0" bIns="0" anchor="t"/>
          <a:lstStyle/>
          <a:p>
            <a:pPr>
              <a:defRPr/>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0" y="10102850"/>
            <a:ext cx="7111999" cy="369332"/>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579562" lvl="0" indent="0">
              <a:buNone/>
              <a:defRPr/>
            </a:pPr>
            <a:r>
              <a:rPr sz="1200" dirty="0">
                <a:solidFill>
                  <a:srgbClr val="1D3870"/>
                </a:solidFill>
                <a:latin typeface="Arial Narrow"/>
                <a:cs typeface="Arial Narrow"/>
              </a:rPr>
              <a:t>+41 (0)44 308 35 22</a:t>
            </a:r>
            <a:endParaRPr lang="en-US" sz="1200" dirty="0"/>
          </a:p>
          <a:p>
            <a:pPr marL="1579562" lvl="0" indent="0">
              <a:buNone/>
              <a:defRPr/>
            </a:pPr>
            <a:r>
              <a:rPr sz="1200" dirty="0">
                <a:solidFill>
                  <a:srgbClr val="1D3870"/>
                </a:solidFill>
                <a:latin typeface="Times New Roman"/>
                <a:cs typeface="Times New Roman"/>
              </a:rPr>
              <a:t>I</a:t>
            </a:r>
            <a:r>
              <a:rPr sz="1200" u="sng" dirty="0">
                <a:solidFill>
                  <a:schemeClr val="hlink"/>
                </a:solidFill>
                <a:latin typeface="Times New Roman"/>
                <a:cs typeface="Times New Roman"/>
              </a:rPr>
              <a:t>NFO@ALSS-EDU.CH  </a:t>
            </a:r>
            <a:r>
              <a:rPr sz="1200" dirty="0">
                <a:solidFill>
                  <a:srgbClr val="1D3870"/>
                </a:solidFill>
                <a:latin typeface="Times New Roman"/>
                <a:cs typeface="Times New Roman"/>
              </a:rPr>
              <a:t>|  W</a:t>
            </a:r>
            <a:r>
              <a:rPr sz="1200" u="sng" dirty="0">
                <a:solidFill>
                  <a:schemeClr val="hlink"/>
                </a:solidFill>
                <a:latin typeface="Times New Roman"/>
                <a:cs typeface="Times New Roman"/>
              </a:rPr>
              <a:t>WW.ALSS-EDU</a:t>
            </a:r>
            <a:endParaRPr dirty="0"/>
          </a:p>
        </p:txBody>
      </p:sp>
      <p:sp>
        <p:nvSpPr>
          <p:cNvPr id="5" name="object 3"/>
          <p:cNvSpPr>
            <a:spLocks noGrp="1" noChangeShapeType="1"/>
          </p:cNvSpPr>
          <p:nvPr/>
        </p:nvSpPr>
        <p:spPr bwMode="auto">
          <a:xfrm flipV="1">
            <a:off x="0" y="9955531"/>
            <a:ext cx="7556500" cy="45719"/>
          </a:xfrm>
          <a:custGeom>
            <a:avLst/>
            <a:gdLst>
              <a:gd name="gd0" fmla="val 65536"/>
              <a:gd name="gd1" fmla="val 0"/>
              <a:gd name="gd2" fmla="val 0"/>
              <a:gd name="gd3" fmla="val 5638799"/>
              <a:gd name="gd4" fmla="val 0"/>
              <a:gd name="gd5" fmla="*/ w 0 5638800"/>
              <a:gd name="gd6" fmla="*/ h 0 21600"/>
              <a:gd name="gd7" fmla="*/ w 21600 5638800"/>
              <a:gd name="gd8" fmla="*/ h 21600 21600"/>
            </a:gdLst>
            <a:ahLst/>
            <a:cxnLst/>
            <a:rect l="gd5" t="gd6" r="gd7" b="gd8"/>
            <a:pathLst>
              <a:path w="5638800" h="21600" extrusionOk="0">
                <a:moveTo>
                  <a:pt x="gd1" y="gd2"/>
                </a:moveTo>
                <a:lnTo>
                  <a:pt x="gd3" y="gd4"/>
                </a:lnTo>
              </a:path>
              <a:path w="5638800" h="21600" extrusionOk="0"/>
            </a:pathLst>
          </a:custGeom>
          <a:noFill/>
          <a:ln w="12700">
            <a:solidFill>
              <a:srgbClr val="1D3870"/>
            </a:solidFill>
            <a:round/>
            <a:headEnd/>
            <a:tailEnd/>
          </a:ln>
        </p:spPr>
        <p:txBody>
          <a:bodyPr lIns="0" tIns="0" rIns="0" bIns="0" anchor="t"/>
          <a:lstStyle/>
          <a:p>
            <a:pPr>
              <a:defRPr/>
            </a:pPr>
            <a:endParaRPr/>
          </a:p>
        </p:txBody>
      </p:sp>
      <p:sp>
        <p:nvSpPr>
          <p:cNvPr id="7" name="object 5"/>
          <p:cNvSpPr>
            <a:spLocks noGrp="1" noChangeShapeType="1"/>
          </p:cNvSpPr>
          <p:nvPr/>
        </p:nvSpPr>
        <p:spPr bwMode="auto">
          <a:xfrm>
            <a:off x="1139825" y="5754687"/>
            <a:ext cx="5799137" cy="3632200"/>
          </a:xfrm>
          <a:custGeom>
            <a:avLst/>
            <a:gdLst>
              <a:gd name="gd0" fmla="val 65536"/>
              <a:gd name="gd1" fmla="val 0"/>
              <a:gd name="gd2" fmla="val 3631387"/>
              <a:gd name="gd3" fmla="val 5776721"/>
              <a:gd name="gd4" fmla="val 3631387"/>
              <a:gd name="gd5" fmla="val 5776721"/>
              <a:gd name="gd6" fmla="val 0"/>
              <a:gd name="gd7" fmla="val 0"/>
              <a:gd name="gd8" fmla="val 0"/>
              <a:gd name="gd9" fmla="val 0"/>
              <a:gd name="gd10" fmla="val 3631387"/>
              <a:gd name="gd11" fmla="*/ w 0 5777230"/>
              <a:gd name="gd12" fmla="*/ h 0 3631565"/>
              <a:gd name="gd13" fmla="*/ w 21600 5777230"/>
              <a:gd name="gd14" fmla="*/ h 21600 3631565"/>
            </a:gdLst>
            <a:ahLst/>
            <a:cxnLst/>
            <a:rect l="gd11" t="gd12" r="gd13" b="gd14"/>
            <a:pathLst>
              <a:path w="5777230" h="3631565" extrusionOk="0">
                <a:moveTo>
                  <a:pt x="gd1" y="gd2"/>
                </a:moveTo>
                <a:lnTo>
                  <a:pt x="gd3" y="gd4"/>
                </a:lnTo>
                <a:lnTo>
                  <a:pt x="gd5" y="gd6"/>
                </a:lnTo>
                <a:lnTo>
                  <a:pt x="gd7" y="gd8"/>
                </a:lnTo>
                <a:lnTo>
                  <a:pt x="gd9" y="gd10"/>
                </a:lnTo>
                <a:close/>
              </a:path>
              <a:path w="5777230" h="3631565" extrusionOk="0"/>
            </a:pathLst>
          </a:custGeom>
          <a:solidFill>
            <a:srgbClr val="E8EBF0"/>
          </a:solidFill>
        </p:spPr>
        <p:txBody>
          <a:bodyPr lIns="0" tIns="0" rIns="0" bIns="0" anchor="t"/>
          <a:lstStyle/>
          <a:p>
            <a:pPr>
              <a:defRPr/>
            </a:pPr>
            <a:endParaRPr/>
          </a:p>
        </p:txBody>
      </p:sp>
      <p:sp>
        <p:nvSpPr>
          <p:cNvPr id="8" name="object 6"/>
          <p:cNvSpPr>
            <a:spLocks/>
          </p:cNvSpPr>
          <p:nvPr/>
        </p:nvSpPr>
        <p:spPr bwMode="auto">
          <a:xfrm>
            <a:off x="1139825" y="2141539"/>
            <a:ext cx="5799137" cy="2069797"/>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66700" lvl="0" indent="0">
              <a:buNone/>
              <a:defRPr/>
            </a:pPr>
            <a:r>
              <a:rPr sz="1400" dirty="0">
                <a:solidFill>
                  <a:srgbClr val="1D3870"/>
                </a:solidFill>
                <a:latin typeface="Cambria"/>
                <a:cs typeface="Cambria"/>
              </a:rPr>
              <a:t>Anti-doping and </a:t>
            </a:r>
            <a:r>
              <a:rPr lang="en-US" sz="1400" dirty="0">
                <a:solidFill>
                  <a:srgbClr val="1D3870"/>
                </a:solidFill>
                <a:latin typeface="Cambria"/>
                <a:cs typeface="Cambria"/>
              </a:rPr>
              <a:t>Dispute Resolution System Inside the Structures of FIFA</a:t>
            </a:r>
            <a:r>
              <a:rPr sz="1400" dirty="0">
                <a:solidFill>
                  <a:srgbClr val="1D3870"/>
                </a:solidFill>
                <a:latin typeface="Cambria"/>
                <a:cs typeface="Cambria"/>
              </a:rPr>
              <a:t>       </a:t>
            </a:r>
            <a:r>
              <a:rPr sz="1200" dirty="0">
                <a:solidFill>
                  <a:srgbClr val="58595B"/>
                </a:solidFill>
                <a:latin typeface="Times New Roman"/>
                <a:cs typeface="Times New Roman"/>
              </a:rPr>
              <a:t>(2 </a:t>
            </a:r>
            <a:r>
              <a:rPr sz="1200" dirty="0" err="1">
                <a:solidFill>
                  <a:srgbClr val="58595B"/>
                </a:solidFill>
                <a:latin typeface="Times New Roman"/>
                <a:cs typeface="Times New Roman"/>
              </a:rPr>
              <a:t>hours</a:t>
            </a:r>
            <a:r>
              <a:rPr sz="1200" dirty="0">
                <a:solidFill>
                  <a:srgbClr val="58595B"/>
                </a:solidFill>
                <a:latin typeface="Times New Roman"/>
                <a:cs typeface="Times New Roman"/>
              </a:rPr>
              <a:t>)</a:t>
            </a:r>
            <a:endParaRPr lang="en-US" sz="1200" dirty="0"/>
          </a:p>
          <a:p>
            <a:pPr marL="266700" lvl="0" indent="0">
              <a:spcBef>
                <a:spcPts val="125"/>
              </a:spcBef>
              <a:buClr>
                <a:srgbClr val="58595B"/>
              </a:buClr>
              <a:buFont typeface="Times New Roman"/>
              <a:defRPr/>
            </a:pPr>
            <a:r>
              <a:rPr sz="1200" dirty="0">
                <a:solidFill>
                  <a:srgbClr val="58595B"/>
                </a:solidFill>
                <a:latin typeface="Times New Roman" panose="02020603050405020304" pitchFamily="18" charset="0"/>
                <a:cs typeface="Times New Roman" panose="02020603050405020304" pitchFamily="18" charset="0"/>
              </a:rPr>
              <a:t>Reg</a:t>
            </a:r>
            <a:r>
              <a:rPr lang="de-AT" sz="1200" dirty="0" err="1">
                <a:solidFill>
                  <a:srgbClr val="58595B"/>
                </a:solidFill>
                <a:latin typeface="Times New Roman" panose="02020603050405020304" pitchFamily="18" charset="0"/>
                <a:cs typeface="Times New Roman" panose="02020603050405020304" pitchFamily="18" charset="0"/>
              </a:rPr>
              <a:t>ul</a:t>
            </a:r>
            <a:r>
              <a:rPr sz="1200" dirty="0" err="1">
                <a:solidFill>
                  <a:srgbClr val="58595B"/>
                </a:solidFill>
                <a:latin typeface="Times New Roman" panose="02020603050405020304" pitchFamily="18" charset="0"/>
                <a:cs typeface="Times New Roman" panose="02020603050405020304" pitchFamily="18" charset="0"/>
              </a:rPr>
              <a:t>atory</a:t>
            </a:r>
            <a:r>
              <a:rPr sz="1200" dirty="0">
                <a:solidFill>
                  <a:srgbClr val="58595B"/>
                </a:solidFill>
                <a:latin typeface="Times New Roman" panose="02020603050405020304" pitchFamily="18" charset="0"/>
                <a:cs typeface="Times New Roman" panose="02020603050405020304" pitchFamily="18" charset="0"/>
              </a:rPr>
              <a:t> </a:t>
            </a:r>
            <a:r>
              <a:rPr sz="1200" dirty="0" err="1">
                <a:solidFill>
                  <a:srgbClr val="58595B"/>
                </a:solidFill>
                <a:latin typeface="Times New Roman" panose="02020603050405020304" pitchFamily="18" charset="0"/>
                <a:cs typeface="Times New Roman" panose="02020603050405020304" pitchFamily="18" charset="0"/>
              </a:rPr>
              <a:t>framework</a:t>
            </a:r>
            <a:r>
              <a:rPr sz="1200" dirty="0">
                <a:solidFill>
                  <a:srgbClr val="58595B"/>
                </a:solidFill>
                <a:latin typeface="Times New Roman" panose="02020603050405020304" pitchFamily="18" charset="0"/>
                <a:cs typeface="Times New Roman" panose="02020603050405020304" pitchFamily="18" charset="0"/>
              </a:rPr>
              <a:t>, WADA</a:t>
            </a:r>
            <a:endParaRPr lang="en-US" sz="1200" dirty="0">
              <a:latin typeface="Times New Roman" panose="02020603050405020304" pitchFamily="18" charset="0"/>
              <a:cs typeface="Times New Roman" panose="02020603050405020304" pitchFamily="18" charset="0"/>
            </a:endParaRPr>
          </a:p>
          <a:p>
            <a:pPr marL="266700" lvl="0" indent="0">
              <a:spcBef>
                <a:spcPts val="162"/>
              </a:spcBef>
              <a:buClr>
                <a:srgbClr val="58595B"/>
              </a:buClr>
              <a:buFont typeface="Times New Roman"/>
              <a:defRPr/>
            </a:pPr>
            <a:r>
              <a:rPr sz="1200" dirty="0">
                <a:solidFill>
                  <a:srgbClr val="58595B"/>
                </a:solidFill>
                <a:latin typeface="Times New Roman" panose="02020603050405020304" pitchFamily="18" charset="0"/>
                <a:cs typeface="Times New Roman" panose="02020603050405020304" pitchFamily="18" charset="0"/>
              </a:rPr>
              <a:t>Anti-doping Rule </a:t>
            </a:r>
            <a:r>
              <a:rPr sz="1200" dirty="0" err="1">
                <a:solidFill>
                  <a:srgbClr val="58595B"/>
                </a:solidFill>
                <a:latin typeface="Times New Roman" panose="02020603050405020304" pitchFamily="18" charset="0"/>
                <a:cs typeface="Times New Roman" panose="02020603050405020304" pitchFamily="18" charset="0"/>
              </a:rPr>
              <a:t>Violations</a:t>
            </a:r>
            <a:endParaRPr lang="en-US" sz="1200" dirty="0">
              <a:latin typeface="Times New Roman" panose="02020603050405020304" pitchFamily="18" charset="0"/>
              <a:cs typeface="Times New Roman" panose="02020603050405020304" pitchFamily="18" charset="0"/>
            </a:endParaRPr>
          </a:p>
          <a:p>
            <a:pPr marL="266700" lvl="0" indent="0">
              <a:spcBef>
                <a:spcPts val="162"/>
              </a:spcBef>
              <a:buClr>
                <a:srgbClr val="58595B"/>
              </a:buClr>
              <a:buFont typeface="Times New Roman"/>
              <a:defRPr/>
            </a:pPr>
            <a:r>
              <a:rPr sz="1200" dirty="0" err="1">
                <a:solidFill>
                  <a:srgbClr val="58595B"/>
                </a:solidFill>
                <a:latin typeface="Times New Roman" panose="02020603050405020304" pitchFamily="18" charset="0"/>
                <a:cs typeface="Times New Roman" panose="02020603050405020304" pitchFamily="18" charset="0"/>
              </a:rPr>
              <a:t>Sanctions</a:t>
            </a:r>
            <a:endParaRPr lang="en-US" sz="1200" dirty="0">
              <a:latin typeface="Times New Roman" panose="02020603050405020304" pitchFamily="18" charset="0"/>
              <a:cs typeface="Times New Roman" panose="02020603050405020304" pitchFamily="18" charset="0"/>
            </a:endParaRPr>
          </a:p>
          <a:p>
            <a:pPr marL="266700" lvl="0" indent="0">
              <a:spcBef>
                <a:spcPts val="162"/>
              </a:spcBef>
              <a:buClr>
                <a:srgbClr val="58595B"/>
              </a:buClr>
              <a:buFont typeface="Times New Roman"/>
              <a:defRPr/>
            </a:pPr>
            <a:r>
              <a:rPr sz="1200" dirty="0" err="1">
                <a:solidFill>
                  <a:srgbClr val="58595B"/>
                </a:solidFill>
                <a:latin typeface="Times New Roman" panose="02020603050405020304" pitchFamily="18" charset="0"/>
                <a:cs typeface="Times New Roman" panose="02020603050405020304" pitchFamily="18" charset="0"/>
              </a:rPr>
              <a:t>Disciplinary</a:t>
            </a:r>
            <a:r>
              <a:rPr sz="1200" dirty="0">
                <a:solidFill>
                  <a:srgbClr val="58595B"/>
                </a:solidFill>
                <a:latin typeface="Times New Roman" panose="02020603050405020304" pitchFamily="18" charset="0"/>
                <a:cs typeface="Times New Roman" panose="02020603050405020304" pitchFamily="18" charset="0"/>
              </a:rPr>
              <a:t> </a:t>
            </a:r>
            <a:r>
              <a:rPr sz="1200" dirty="0" err="1">
                <a:solidFill>
                  <a:srgbClr val="58595B"/>
                </a:solidFill>
                <a:latin typeface="Times New Roman" panose="02020603050405020304" pitchFamily="18" charset="0"/>
                <a:cs typeface="Times New Roman" panose="02020603050405020304" pitchFamily="18" charset="0"/>
              </a:rPr>
              <a:t>process</a:t>
            </a:r>
            <a:r>
              <a:rPr sz="1200" dirty="0">
                <a:solidFill>
                  <a:srgbClr val="58595B"/>
                </a:solidFill>
                <a:latin typeface="Times New Roman" panose="02020603050405020304" pitchFamily="18" charset="0"/>
                <a:cs typeface="Times New Roman" panose="02020603050405020304" pitchFamily="18" charset="0"/>
              </a:rPr>
              <a:t> – an </a:t>
            </a:r>
            <a:r>
              <a:rPr sz="1200" dirty="0" err="1">
                <a:solidFill>
                  <a:srgbClr val="58595B"/>
                </a:solidFill>
                <a:latin typeface="Times New Roman" panose="02020603050405020304" pitchFamily="18" charset="0"/>
                <a:cs typeface="Times New Roman" panose="02020603050405020304" pitchFamily="18" charset="0"/>
              </a:rPr>
              <a:t>overview</a:t>
            </a:r>
            <a:r>
              <a:rPr sz="1200" dirty="0">
                <a:solidFill>
                  <a:srgbClr val="58595B"/>
                </a:solidFill>
                <a:latin typeface="Times New Roman" panose="02020603050405020304" pitchFamily="18" charset="0"/>
                <a:cs typeface="Times New Roman" panose="02020603050405020304" pitchFamily="18" charset="0"/>
              </a:rPr>
              <a:t> </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The FIFA Football Tribunal – deciding bodies</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FIFA competence</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Competence of the various chambers</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Appeals</a:t>
            </a:r>
            <a:r>
              <a:rPr sz="1200" dirty="0">
                <a:solidFill>
                  <a:srgbClr val="58595B"/>
                </a:solidFill>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sp>
        <p:nvSpPr>
          <p:cNvPr id="9" name="object 7"/>
          <p:cNvSpPr>
            <a:spLocks/>
          </p:cNvSpPr>
          <p:nvPr/>
        </p:nvSpPr>
        <p:spPr bwMode="auto">
          <a:xfrm>
            <a:off x="1158875" y="768350"/>
            <a:ext cx="5780087" cy="1144587"/>
          </a:xfrm>
          <a:prstGeom prst="rect">
            <a:avLst/>
          </a:prstGeom>
          <a:solidFill>
            <a:srgbClr val="E8EBF0"/>
          </a:solid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63525" lvl="0" indent="0">
              <a:buNone/>
              <a:defRPr/>
            </a:pPr>
            <a:r>
              <a:rPr lang="de-DE" sz="1400">
                <a:solidFill>
                  <a:srgbClr val="1D3870"/>
                </a:solidFill>
                <a:latin typeface="Cambria"/>
              </a:rPr>
              <a:t>Integrity, Match Fixing and Good Governance </a:t>
            </a:r>
            <a:r>
              <a:rPr lang="de-DE" sz="1200">
                <a:solidFill>
                  <a:srgbClr val="58595B"/>
                </a:solidFill>
                <a:latin typeface="Times New Roman"/>
                <a:cs typeface="Times New Roman"/>
              </a:rPr>
              <a:t>(2 hours)</a:t>
            </a:r>
            <a:endParaRPr lang="en-US" sz="1200"/>
          </a:p>
          <a:p>
            <a:pPr marL="263525" lvl="0" indent="0">
              <a:buClr>
                <a:srgbClr val="58595B"/>
              </a:buClr>
              <a:buFont typeface="Times New Roman"/>
              <a:defRPr/>
            </a:pPr>
            <a:r>
              <a:rPr lang="de-DE" sz="1200">
                <a:solidFill>
                  <a:srgbClr val="58595B"/>
                </a:solidFill>
                <a:latin typeface="Times New Roman"/>
                <a:cs typeface="Times New Roman"/>
              </a:rPr>
              <a:t>An Overview of Sports Governance</a:t>
            </a:r>
            <a:endParaRPr/>
          </a:p>
          <a:p>
            <a:pPr marL="263525" lvl="0" indent="0">
              <a:buClr>
                <a:srgbClr val="58595B"/>
              </a:buClr>
              <a:buFont typeface="Times New Roman"/>
              <a:defRPr/>
            </a:pPr>
            <a:r>
              <a:rPr lang="de-DE" sz="1200">
                <a:solidFill>
                  <a:srgbClr val="58595B"/>
                </a:solidFill>
                <a:latin typeface="Times New Roman"/>
                <a:cs typeface="Times New Roman"/>
              </a:rPr>
              <a:t>Olympic Charter</a:t>
            </a:r>
            <a:endParaRPr/>
          </a:p>
          <a:p>
            <a:pPr marL="263525" lvl="0" indent="0">
              <a:buClr>
                <a:srgbClr val="58595B"/>
              </a:buClr>
              <a:buFont typeface="Times New Roman"/>
              <a:defRPr/>
            </a:pPr>
            <a:r>
              <a:rPr lang="de-DE" sz="1200">
                <a:solidFill>
                  <a:srgbClr val="58595B"/>
                </a:solidFill>
                <a:latin typeface="Times New Roman"/>
                <a:cs typeface="Times New Roman"/>
              </a:rPr>
              <a:t>Sports Law and Integrity</a:t>
            </a:r>
            <a:endParaRPr/>
          </a:p>
          <a:p>
            <a:pPr marL="263525" lvl="0" indent="0">
              <a:buClr>
                <a:srgbClr val="58595B"/>
              </a:buClr>
              <a:buFont typeface="Times New Roman"/>
              <a:defRPr/>
            </a:pPr>
            <a:r>
              <a:rPr lang="de-DE" sz="1200">
                <a:solidFill>
                  <a:srgbClr val="58595B"/>
                </a:solidFill>
                <a:latin typeface="Times New Roman"/>
                <a:cs typeface="Times New Roman"/>
              </a:rPr>
              <a:t>Match Fixing</a:t>
            </a:r>
            <a:endParaRPr lang="en-US" sz="1200"/>
          </a:p>
          <a:p>
            <a:pPr marL="263525" lvl="0" indent="0" algn="just">
              <a:lnSpc>
                <a:spcPts val="1600"/>
              </a:lnSpc>
              <a:spcBef>
                <a:spcPts val="37"/>
              </a:spcBef>
              <a:buClr>
                <a:srgbClr val="58595B"/>
              </a:buClr>
              <a:buFont typeface="Times New Roman"/>
              <a:defRPr/>
            </a:pPr>
            <a:endParaRPr/>
          </a:p>
        </p:txBody>
      </p:sp>
      <p:sp>
        <p:nvSpPr>
          <p:cNvPr id="10" name="object 8"/>
          <p:cNvSpPr>
            <a:spLocks/>
          </p:cNvSpPr>
          <p:nvPr/>
        </p:nvSpPr>
        <p:spPr bwMode="auto">
          <a:xfrm>
            <a:off x="1120774" y="4412765"/>
            <a:ext cx="5818188" cy="1123384"/>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66700" lvl="0" indent="0">
              <a:buNone/>
              <a:defRPr/>
            </a:pPr>
            <a:r>
              <a:rPr sz="1400" dirty="0">
                <a:solidFill>
                  <a:srgbClr val="1D3870"/>
                </a:solidFill>
                <a:latin typeface="Cambria"/>
                <a:cs typeface="Cambria"/>
              </a:rPr>
              <a:t>Dispute Resolution in Sport </a:t>
            </a:r>
            <a:r>
              <a:rPr sz="1200" dirty="0">
                <a:solidFill>
                  <a:srgbClr val="58595B"/>
                </a:solidFill>
                <a:latin typeface="Times New Roman"/>
                <a:cs typeface="Times New Roman"/>
              </a:rPr>
              <a:t>(2 </a:t>
            </a:r>
            <a:r>
              <a:rPr sz="1200" dirty="0" err="1">
                <a:solidFill>
                  <a:srgbClr val="58595B"/>
                </a:solidFill>
                <a:latin typeface="Times New Roman"/>
                <a:cs typeface="Times New Roman"/>
              </a:rPr>
              <a:t>hours</a:t>
            </a:r>
            <a:r>
              <a:rPr sz="1200" dirty="0">
                <a:solidFill>
                  <a:srgbClr val="58595B"/>
                </a:solidFill>
                <a:latin typeface="Times New Roman"/>
                <a:cs typeface="Times New Roman"/>
              </a:rPr>
              <a:t>)</a:t>
            </a:r>
            <a:endParaRPr lang="en-US" sz="1200" dirty="0"/>
          </a:p>
          <a:p>
            <a:pPr marL="266700" lvl="0" indent="0">
              <a:spcBef>
                <a:spcPts val="125"/>
              </a:spcBef>
              <a:buClr>
                <a:srgbClr val="58595B"/>
              </a:buClr>
              <a:buFont typeface="Times New Roman"/>
              <a:defRPr/>
            </a:pPr>
            <a:r>
              <a:rPr lang="en-GB" sz="1200" dirty="0">
                <a:solidFill>
                  <a:srgbClr val="58595B"/>
                </a:solidFill>
                <a:latin typeface="Times New Roman"/>
                <a:cs typeface="Times New Roman"/>
              </a:rPr>
              <a:t>The Court of Arbitration for Sport </a:t>
            </a:r>
            <a:endParaRPr dirty="0"/>
          </a:p>
          <a:p>
            <a:pPr marL="266700" lvl="0" indent="0">
              <a:spcBef>
                <a:spcPts val="125"/>
              </a:spcBef>
              <a:buClr>
                <a:srgbClr val="58595B"/>
              </a:buClr>
              <a:buFont typeface="Times New Roman"/>
              <a:defRPr/>
            </a:pPr>
            <a:r>
              <a:rPr lang="en-GB" sz="1200" dirty="0">
                <a:solidFill>
                  <a:srgbClr val="58595B"/>
                </a:solidFill>
                <a:latin typeface="Times New Roman"/>
                <a:cs typeface="Times New Roman"/>
              </a:rPr>
              <a:t>Disciplinary matters</a:t>
            </a:r>
            <a:endParaRPr lang="en-US" sz="1200" dirty="0"/>
          </a:p>
          <a:p>
            <a:pPr marL="266700" lvl="0" indent="0">
              <a:spcBef>
                <a:spcPts val="162"/>
              </a:spcBef>
              <a:buClr>
                <a:srgbClr val="58595B"/>
              </a:buClr>
              <a:buFont typeface="Times New Roman"/>
              <a:defRPr/>
            </a:pPr>
            <a:r>
              <a:rPr sz="1200" dirty="0">
                <a:solidFill>
                  <a:srgbClr val="58595B"/>
                </a:solidFill>
                <a:latin typeface="Times New Roman"/>
                <a:cs typeface="Times New Roman"/>
              </a:rPr>
              <a:t>Disputes &amp; </a:t>
            </a:r>
            <a:r>
              <a:rPr sz="1200" dirty="0" err="1">
                <a:solidFill>
                  <a:srgbClr val="58595B"/>
                </a:solidFill>
                <a:latin typeface="Times New Roman"/>
                <a:cs typeface="Times New Roman"/>
              </a:rPr>
              <a:t>differences</a:t>
            </a:r>
            <a:endParaRPr dirty="0"/>
          </a:p>
          <a:p>
            <a:pPr marL="266700" lvl="0" indent="0">
              <a:spcBef>
                <a:spcPts val="162"/>
              </a:spcBef>
              <a:buNone/>
              <a:defRPr/>
            </a:pPr>
            <a:endParaRPr dirty="0"/>
          </a:p>
        </p:txBody>
      </p:sp>
      <p:sp>
        <p:nvSpPr>
          <p:cNvPr id="11" name="object 9"/>
          <p:cNvSpPr>
            <a:spLocks noGrp="1" noChangeShapeType="1"/>
          </p:cNvSpPr>
          <p:nvPr/>
        </p:nvSpPr>
        <p:spPr bwMode="auto">
          <a:xfrm>
            <a:off x="688975" y="2162479"/>
            <a:ext cx="431799" cy="2048858"/>
          </a:xfrm>
          <a:custGeom>
            <a:avLst/>
            <a:gdLst>
              <a:gd name="gd0" fmla="val 65536"/>
              <a:gd name="gd1" fmla="val 0"/>
              <a:gd name="gd2" fmla="val 0"/>
              <a:gd name="gd3" fmla="val 431791"/>
              <a:gd name="gd4" fmla="val 0"/>
              <a:gd name="gd5" fmla="val 431791"/>
              <a:gd name="gd6" fmla="val 1238676"/>
              <a:gd name="gd7" fmla="*/ w 0 431800"/>
              <a:gd name="gd8" fmla="*/ h 0 1238885"/>
              <a:gd name="gd9" fmla="*/ w 21600 431800"/>
              <a:gd name="gd10" fmla="*/ h 21600 1238885"/>
            </a:gdLst>
            <a:ahLst/>
            <a:cxnLst/>
            <a:rect l="gd7" t="gd8" r="gd9" b="gd10"/>
            <a:pathLst>
              <a:path w="431800" h="1238885" extrusionOk="0">
                <a:moveTo>
                  <a:pt x="gd1" y="gd2"/>
                </a:moveTo>
                <a:lnTo>
                  <a:pt x="gd3" y="gd4"/>
                </a:lnTo>
                <a:lnTo>
                  <a:pt x="gd5" y="gd6"/>
                </a:lnTo>
              </a:path>
              <a:path w="431800" h="1238885" extrusionOk="0"/>
            </a:pathLst>
          </a:custGeom>
          <a:noFill/>
          <a:ln w="38099">
            <a:solidFill>
              <a:srgbClr val="1D3870"/>
            </a:solidFill>
            <a:round/>
            <a:headEnd/>
            <a:tailEnd/>
          </a:ln>
        </p:spPr>
        <p:txBody>
          <a:bodyPr lIns="0" tIns="0" rIns="0" bIns="0" anchor="t"/>
          <a:lstStyle/>
          <a:p>
            <a:pPr>
              <a:defRPr/>
            </a:pPr>
            <a:endParaRPr/>
          </a:p>
        </p:txBody>
      </p:sp>
      <p:sp>
        <p:nvSpPr>
          <p:cNvPr id="12" name="object 10"/>
          <p:cNvSpPr>
            <a:spLocks noGrp="1" noChangeShapeType="1"/>
          </p:cNvSpPr>
          <p:nvPr/>
        </p:nvSpPr>
        <p:spPr bwMode="auto">
          <a:xfrm>
            <a:off x="537890" y="4437814"/>
            <a:ext cx="554309" cy="1098335"/>
          </a:xfrm>
          <a:custGeom>
            <a:avLst/>
            <a:gdLst>
              <a:gd name="gd0" fmla="val 65536"/>
              <a:gd name="gd1" fmla="val 0"/>
              <a:gd name="gd2" fmla="val 0"/>
              <a:gd name="gd3" fmla="val 431791"/>
              <a:gd name="gd4" fmla="val 0"/>
              <a:gd name="gd5" fmla="val 431791"/>
              <a:gd name="gd6" fmla="val 1098986"/>
              <a:gd name="gd7" fmla="*/ w 0 431800"/>
              <a:gd name="gd8" fmla="*/ h 0 1099185"/>
              <a:gd name="gd9" fmla="*/ w 21600 431800"/>
              <a:gd name="gd10" fmla="*/ h 21600 1099185"/>
            </a:gdLst>
            <a:ahLst/>
            <a:cxnLst/>
            <a:rect l="gd7" t="gd8" r="gd9" b="gd10"/>
            <a:pathLst>
              <a:path w="431800" h="1099185" extrusionOk="0">
                <a:moveTo>
                  <a:pt x="gd1" y="gd2"/>
                </a:moveTo>
                <a:lnTo>
                  <a:pt x="gd3" y="gd4"/>
                </a:lnTo>
                <a:lnTo>
                  <a:pt x="gd5" y="gd6"/>
                </a:lnTo>
              </a:path>
              <a:path w="431800" h="1099185" extrusionOk="0"/>
            </a:pathLst>
          </a:custGeom>
          <a:noFill/>
          <a:ln w="38099">
            <a:solidFill>
              <a:srgbClr val="1D3870"/>
            </a:solidFill>
            <a:round/>
            <a:headEnd/>
            <a:tailEnd/>
          </a:ln>
        </p:spPr>
        <p:txBody>
          <a:bodyPr lIns="0" tIns="0" rIns="0" bIns="0" anchor="t"/>
          <a:lstStyle/>
          <a:p>
            <a:pPr>
              <a:defRPr/>
            </a:pPr>
            <a:endParaRPr/>
          </a:p>
        </p:txBody>
      </p:sp>
      <p:sp>
        <p:nvSpPr>
          <p:cNvPr id="13" name="object 11"/>
          <p:cNvSpPr>
            <a:spLocks noGrp="1" noChangeShapeType="1"/>
          </p:cNvSpPr>
          <p:nvPr/>
        </p:nvSpPr>
        <p:spPr bwMode="auto">
          <a:xfrm>
            <a:off x="682625" y="793750"/>
            <a:ext cx="457200" cy="1119187"/>
          </a:xfrm>
          <a:custGeom>
            <a:avLst/>
            <a:gdLst>
              <a:gd name="gd0" fmla="val 65536"/>
              <a:gd name="gd1" fmla="val 0"/>
              <a:gd name="gd2" fmla="val 0"/>
              <a:gd name="gd3" fmla="val 431791"/>
              <a:gd name="gd4" fmla="val 0"/>
              <a:gd name="gd5" fmla="val 431791"/>
              <a:gd name="gd6" fmla="val 1391107"/>
              <a:gd name="gd7" fmla="*/ w 0 431800"/>
              <a:gd name="gd8" fmla="*/ h 0 1391285"/>
              <a:gd name="gd9" fmla="*/ w 21600 431800"/>
              <a:gd name="gd10" fmla="*/ h 21600 1391285"/>
            </a:gdLst>
            <a:ahLst/>
            <a:cxnLst/>
            <a:rect l="gd7" t="gd8" r="gd9" b="gd10"/>
            <a:pathLst>
              <a:path w="431800" h="1391285" extrusionOk="0">
                <a:moveTo>
                  <a:pt x="gd1" y="gd2"/>
                </a:moveTo>
                <a:lnTo>
                  <a:pt x="gd3" y="gd4"/>
                </a:lnTo>
                <a:lnTo>
                  <a:pt x="gd5" y="gd6"/>
                </a:lnTo>
              </a:path>
              <a:path w="431800" h="1391285" extrusionOk="0"/>
            </a:pathLst>
          </a:custGeom>
          <a:noFill/>
          <a:ln w="38099">
            <a:solidFill>
              <a:srgbClr val="1D3870"/>
            </a:solidFill>
            <a:round/>
            <a:headEnd/>
            <a:tailEnd/>
          </a:ln>
        </p:spPr>
        <p:txBody>
          <a:bodyPr lIns="0" tIns="0" rIns="0" bIns="0" anchor="t"/>
          <a:lstStyle/>
          <a:p>
            <a:pPr>
              <a:defRPr/>
            </a:pPr>
            <a:endParaRPr/>
          </a:p>
        </p:txBody>
      </p:sp>
      <p:sp>
        <p:nvSpPr>
          <p:cNvPr id="14" name="object 12"/>
          <p:cNvSpPr>
            <a:spLocks/>
          </p:cNvSpPr>
          <p:nvPr/>
        </p:nvSpPr>
        <p:spPr bwMode="auto">
          <a:xfrm>
            <a:off x="444500" y="2573337"/>
            <a:ext cx="601662"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Week</a:t>
            </a:r>
            <a:endParaRPr/>
          </a:p>
        </p:txBody>
      </p:sp>
      <p:sp>
        <p:nvSpPr>
          <p:cNvPr id="15" name="object 13"/>
          <p:cNvSpPr>
            <a:spLocks/>
          </p:cNvSpPr>
          <p:nvPr/>
        </p:nvSpPr>
        <p:spPr bwMode="auto">
          <a:xfrm>
            <a:off x="438149" y="4567655"/>
            <a:ext cx="601662" cy="276999"/>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dirty="0">
                <a:solidFill>
                  <a:srgbClr val="1D3870"/>
                </a:solidFill>
                <a:latin typeface="Cambria"/>
                <a:cs typeface="Cambria"/>
              </a:rPr>
              <a:t>Week</a:t>
            </a:r>
            <a:endParaRPr dirty="0"/>
          </a:p>
        </p:txBody>
      </p:sp>
      <p:sp>
        <p:nvSpPr>
          <p:cNvPr id="16" name="object 14"/>
          <p:cNvSpPr>
            <a:spLocks/>
          </p:cNvSpPr>
          <p:nvPr/>
        </p:nvSpPr>
        <p:spPr bwMode="auto">
          <a:xfrm>
            <a:off x="438149" y="914400"/>
            <a:ext cx="601662"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Week</a:t>
            </a:r>
            <a:endParaRPr/>
          </a:p>
        </p:txBody>
      </p:sp>
      <p:sp>
        <p:nvSpPr>
          <p:cNvPr id="17" name="object 15"/>
          <p:cNvSpPr>
            <a:spLocks/>
          </p:cNvSpPr>
          <p:nvPr/>
        </p:nvSpPr>
        <p:spPr bwMode="auto">
          <a:xfrm>
            <a:off x="742950" y="2951162"/>
            <a:ext cx="149225"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3</a:t>
            </a:r>
            <a:endParaRPr/>
          </a:p>
        </p:txBody>
      </p:sp>
      <p:sp>
        <p:nvSpPr>
          <p:cNvPr id="18" name="object 16"/>
          <p:cNvSpPr>
            <a:spLocks/>
          </p:cNvSpPr>
          <p:nvPr/>
        </p:nvSpPr>
        <p:spPr bwMode="auto">
          <a:xfrm>
            <a:off x="742950" y="4899023"/>
            <a:ext cx="142875" cy="276999"/>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dirty="0">
                <a:solidFill>
                  <a:srgbClr val="1D3870"/>
                </a:solidFill>
                <a:latin typeface="Cambria"/>
                <a:cs typeface="Cambria"/>
              </a:rPr>
              <a:t>4</a:t>
            </a:r>
            <a:endParaRPr dirty="0"/>
          </a:p>
        </p:txBody>
      </p:sp>
      <p:sp>
        <p:nvSpPr>
          <p:cNvPr id="19" name="object 17"/>
          <p:cNvSpPr>
            <a:spLocks/>
          </p:cNvSpPr>
          <p:nvPr/>
        </p:nvSpPr>
        <p:spPr bwMode="auto">
          <a:xfrm>
            <a:off x="736600" y="1290637"/>
            <a:ext cx="149225"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2</a:t>
            </a:r>
            <a:endParaRPr/>
          </a:p>
        </p:txBody>
      </p:sp>
      <p:sp>
        <p:nvSpPr>
          <p:cNvPr id="20" name="object 18"/>
          <p:cNvSpPr>
            <a:spLocks/>
          </p:cNvSpPr>
          <p:nvPr/>
        </p:nvSpPr>
        <p:spPr bwMode="auto">
          <a:xfrm>
            <a:off x="1393825" y="5926137"/>
            <a:ext cx="2524125" cy="6111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lang="de-DE" sz="1400">
                <a:solidFill>
                  <a:srgbClr val="1D3870"/>
                </a:solidFill>
                <a:latin typeface="Cambria"/>
              </a:rPr>
              <a:t>Duration of the Course:</a:t>
            </a:r>
            <a:endParaRPr lang="en-US" sz="1400"/>
          </a:p>
          <a:p>
            <a:pPr marL="12700" lvl="0" indent="0">
              <a:lnSpc>
                <a:spcPts val="1600"/>
              </a:lnSpc>
              <a:spcBef>
                <a:spcPts val="37"/>
              </a:spcBef>
              <a:buNone/>
              <a:defRPr/>
            </a:pPr>
            <a:r>
              <a:rPr lang="de-DE" sz="1200">
                <a:solidFill>
                  <a:srgbClr val="58595B"/>
                </a:solidFill>
                <a:latin typeface="Times New Roman"/>
                <a:cs typeface="Times New Roman"/>
              </a:rPr>
              <a:t>4 weeks (every Tuesday two hours webinar at 18h00 CET)</a:t>
            </a:r>
            <a:endParaRPr/>
          </a:p>
        </p:txBody>
      </p:sp>
      <p:sp>
        <p:nvSpPr>
          <p:cNvPr id="21" name="object 19"/>
          <p:cNvSpPr>
            <a:spLocks/>
          </p:cNvSpPr>
          <p:nvPr/>
        </p:nvSpPr>
        <p:spPr bwMode="auto">
          <a:xfrm>
            <a:off x="1393824" y="7050087"/>
            <a:ext cx="1664339" cy="412934"/>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400" dirty="0">
                <a:solidFill>
                  <a:srgbClr val="1D3870"/>
                </a:solidFill>
                <a:latin typeface="Cambria"/>
                <a:cs typeface="Cambria"/>
              </a:rPr>
              <a:t>Start Date</a:t>
            </a:r>
            <a:endParaRPr lang="en-US" sz="1400" dirty="0"/>
          </a:p>
          <a:p>
            <a:pPr marL="12700" lvl="0" indent="0">
              <a:spcBef>
                <a:spcPts val="125"/>
              </a:spcBef>
              <a:buNone/>
              <a:defRPr/>
            </a:pPr>
            <a:r>
              <a:rPr sz="1200" dirty="0">
                <a:solidFill>
                  <a:srgbClr val="58595B"/>
                </a:solidFill>
                <a:latin typeface="Times New Roman"/>
                <a:cs typeface="Times New Roman"/>
              </a:rPr>
              <a:t>21 November 2023</a:t>
            </a:r>
            <a:endParaRPr dirty="0"/>
          </a:p>
        </p:txBody>
      </p:sp>
      <p:sp>
        <p:nvSpPr>
          <p:cNvPr id="22" name="object 20"/>
          <p:cNvSpPr>
            <a:spLocks/>
          </p:cNvSpPr>
          <p:nvPr/>
        </p:nvSpPr>
        <p:spPr bwMode="auto">
          <a:xfrm>
            <a:off x="1393825" y="7831137"/>
            <a:ext cx="2260600" cy="8080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ct val="110000"/>
              </a:lnSpc>
              <a:buNone/>
              <a:defRPr/>
            </a:pPr>
            <a:r>
              <a:rPr lang="de-DE" sz="1400">
                <a:solidFill>
                  <a:srgbClr val="1D3870"/>
                </a:solidFill>
                <a:latin typeface="Cambria"/>
              </a:rPr>
              <a:t>Admission Requirements </a:t>
            </a:r>
            <a:r>
              <a:rPr lang="de-DE" sz="1200">
                <a:solidFill>
                  <a:srgbClr val="58595B"/>
                </a:solidFill>
                <a:latin typeface="Times New Roman"/>
                <a:cs typeface="Times New Roman"/>
              </a:rPr>
              <a:t>Anyone who is, or aspires to get, involved in the industry of sports can enrol for this course.</a:t>
            </a:r>
            <a:endParaRPr/>
          </a:p>
        </p:txBody>
      </p:sp>
      <p:sp>
        <p:nvSpPr>
          <p:cNvPr id="23" name="object 21"/>
          <p:cNvSpPr>
            <a:spLocks/>
          </p:cNvSpPr>
          <p:nvPr/>
        </p:nvSpPr>
        <p:spPr bwMode="auto">
          <a:xfrm>
            <a:off x="1393825" y="8867775"/>
            <a:ext cx="2260600" cy="381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ct val="111000"/>
              </a:lnSpc>
              <a:buNone/>
              <a:defRPr/>
            </a:pPr>
            <a:r>
              <a:rPr lang="de-DE" sz="1200">
                <a:solidFill>
                  <a:srgbClr val="58595B"/>
                </a:solidFill>
                <a:latin typeface="Times New Roman"/>
                <a:cs typeface="Times New Roman"/>
              </a:rPr>
              <a:t>Internet   access   and   an   email address are required.</a:t>
            </a:r>
            <a:endParaRPr/>
          </a:p>
        </p:txBody>
      </p:sp>
      <p:sp>
        <p:nvSpPr>
          <p:cNvPr id="24" name="object 22"/>
          <p:cNvSpPr>
            <a:spLocks/>
          </p:cNvSpPr>
          <p:nvPr/>
        </p:nvSpPr>
        <p:spPr bwMode="auto">
          <a:xfrm>
            <a:off x="4422775" y="5926137"/>
            <a:ext cx="817562" cy="4016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400">
                <a:solidFill>
                  <a:srgbClr val="1D3870"/>
                </a:solidFill>
                <a:latin typeface="Cambria"/>
                <a:cs typeface="Cambria"/>
              </a:rPr>
              <a:t>Language</a:t>
            </a:r>
            <a:endParaRPr lang="en-US" sz="1400"/>
          </a:p>
          <a:p>
            <a:pPr marL="12700" lvl="0" indent="0">
              <a:spcBef>
                <a:spcPts val="125"/>
              </a:spcBef>
              <a:buNone/>
              <a:defRPr/>
            </a:pPr>
            <a:r>
              <a:rPr sz="1200">
                <a:solidFill>
                  <a:srgbClr val="58595B"/>
                </a:solidFill>
                <a:latin typeface="Times New Roman"/>
                <a:cs typeface="Times New Roman"/>
              </a:rPr>
              <a:t>English</a:t>
            </a:r>
            <a:endParaRPr/>
          </a:p>
        </p:txBody>
      </p:sp>
      <p:sp>
        <p:nvSpPr>
          <p:cNvPr id="25" name="object 23"/>
          <p:cNvSpPr>
            <a:spLocks/>
          </p:cNvSpPr>
          <p:nvPr/>
        </p:nvSpPr>
        <p:spPr bwMode="auto">
          <a:xfrm>
            <a:off x="4422775" y="7050087"/>
            <a:ext cx="1585912" cy="4016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400">
                <a:solidFill>
                  <a:srgbClr val="1D3870"/>
                </a:solidFill>
                <a:latin typeface="Cambria"/>
                <a:cs typeface="Cambria"/>
              </a:rPr>
              <a:t>Study Options</a:t>
            </a:r>
            <a:endParaRPr lang="en-US" sz="1400"/>
          </a:p>
          <a:p>
            <a:pPr marL="12700" lvl="0" indent="0">
              <a:spcBef>
                <a:spcPts val="125"/>
              </a:spcBef>
              <a:buNone/>
              <a:defRPr/>
            </a:pPr>
            <a:r>
              <a:rPr sz="1200">
                <a:solidFill>
                  <a:srgbClr val="58595B"/>
                </a:solidFill>
                <a:latin typeface="Times New Roman"/>
                <a:cs typeface="Times New Roman"/>
              </a:rPr>
              <a:t>100 % online per Zoom</a:t>
            </a:r>
            <a:endParaRPr/>
          </a:p>
        </p:txBody>
      </p:sp>
      <p:sp>
        <p:nvSpPr>
          <p:cNvPr id="26" name="object 24"/>
          <p:cNvSpPr>
            <a:spLocks/>
          </p:cNvSpPr>
          <p:nvPr/>
        </p:nvSpPr>
        <p:spPr bwMode="auto">
          <a:xfrm>
            <a:off x="4422775" y="7831137"/>
            <a:ext cx="2179637" cy="8080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ts val="1600"/>
              </a:lnSpc>
              <a:buNone/>
              <a:defRPr/>
            </a:pPr>
            <a:r>
              <a:rPr lang="de-DE" sz="1400" dirty="0">
                <a:solidFill>
                  <a:srgbClr val="1D3870"/>
                </a:solidFill>
                <a:latin typeface="Cambria"/>
              </a:rPr>
              <a:t>Tutorial </a:t>
            </a:r>
            <a:r>
              <a:rPr lang="de-DE" sz="1400" dirty="0" err="1">
                <a:solidFill>
                  <a:srgbClr val="1D3870"/>
                </a:solidFill>
                <a:latin typeface="Cambria"/>
              </a:rPr>
              <a:t>fees</a:t>
            </a:r>
            <a:r>
              <a:rPr lang="de-DE" sz="1400" dirty="0">
                <a:solidFill>
                  <a:srgbClr val="1D3870"/>
                </a:solidFill>
                <a:latin typeface="Cambria"/>
              </a:rPr>
              <a:t> </a:t>
            </a:r>
            <a:r>
              <a:rPr lang="de-DE" sz="1400" dirty="0" err="1">
                <a:solidFill>
                  <a:srgbClr val="1D3870"/>
                </a:solidFill>
                <a:latin typeface="Cambria"/>
              </a:rPr>
              <a:t>for</a:t>
            </a:r>
            <a:r>
              <a:rPr lang="de-DE" sz="1400" dirty="0">
                <a:solidFill>
                  <a:srgbClr val="1D3870"/>
                </a:solidFill>
                <a:latin typeface="Cambria"/>
              </a:rPr>
              <a:t> </a:t>
            </a:r>
            <a:r>
              <a:rPr lang="de-DE" sz="1400" dirty="0" err="1">
                <a:solidFill>
                  <a:srgbClr val="1D3870"/>
                </a:solidFill>
                <a:latin typeface="Cambria"/>
              </a:rPr>
              <a:t>the</a:t>
            </a:r>
            <a:r>
              <a:rPr lang="de-DE" sz="1400" dirty="0">
                <a:solidFill>
                  <a:srgbClr val="1D3870"/>
                </a:solidFill>
                <a:latin typeface="Cambria"/>
              </a:rPr>
              <a:t> </a:t>
            </a:r>
            <a:r>
              <a:rPr lang="de-DE" sz="1400" dirty="0" err="1">
                <a:solidFill>
                  <a:srgbClr val="1D3870"/>
                </a:solidFill>
                <a:latin typeface="Cambria"/>
              </a:rPr>
              <a:t>whole</a:t>
            </a:r>
            <a:r>
              <a:rPr lang="de-DE" sz="1400" dirty="0">
                <a:solidFill>
                  <a:srgbClr val="1D3870"/>
                </a:solidFill>
                <a:latin typeface="Cambria"/>
              </a:rPr>
              <a:t> </a:t>
            </a:r>
            <a:r>
              <a:rPr lang="de-DE" sz="1400" dirty="0" err="1">
                <a:solidFill>
                  <a:srgbClr val="1D3870"/>
                </a:solidFill>
                <a:latin typeface="Cambria"/>
              </a:rPr>
              <a:t>course</a:t>
            </a:r>
            <a:endParaRPr lang="en-US" sz="1400" dirty="0"/>
          </a:p>
          <a:p>
            <a:pPr marL="12700" lvl="0" indent="0">
              <a:lnSpc>
                <a:spcPts val="1600"/>
              </a:lnSpc>
              <a:buNone/>
              <a:defRPr/>
            </a:pPr>
            <a:r>
              <a:rPr lang="de-DE" sz="1200" dirty="0">
                <a:solidFill>
                  <a:srgbClr val="58595B"/>
                </a:solidFill>
                <a:latin typeface="Times New Roman"/>
                <a:cs typeface="Times New Roman"/>
              </a:rPr>
              <a:t>CHF 790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paid</a:t>
            </a:r>
            <a:r>
              <a:rPr lang="de-DE" sz="1200" dirty="0">
                <a:solidFill>
                  <a:srgbClr val="58595B"/>
                </a:solidFill>
                <a:latin typeface="Times New Roman"/>
                <a:cs typeface="Times New Roman"/>
              </a:rPr>
              <a:t> at least </a:t>
            </a:r>
            <a:r>
              <a:rPr lang="de-DE" sz="1200" dirty="0" err="1">
                <a:solidFill>
                  <a:srgbClr val="58595B"/>
                </a:solidFill>
                <a:latin typeface="Times New Roman"/>
                <a:cs typeface="Times New Roman"/>
              </a:rPr>
              <a:t>one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week</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before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starts</a:t>
            </a:r>
            <a:r>
              <a:rPr lang="de-DE" sz="1200" dirty="0">
                <a:solidFill>
                  <a:srgbClr val="58595B"/>
                </a:solidFill>
                <a:latin typeface="Times New Roman"/>
                <a:cs typeface="Times New Roman"/>
              </a:rPr>
              <a:t>.</a:t>
            </a:r>
            <a:endParaRPr dirty="0"/>
          </a:p>
        </p:txBody>
      </p:sp>
      <p:sp>
        <p:nvSpPr>
          <p:cNvPr id="27" name="object 25"/>
          <p:cNvSpPr>
            <a:spLocks noGrp="1" noChangeShapeType="1"/>
          </p:cNvSpPr>
          <p:nvPr/>
        </p:nvSpPr>
        <p:spPr bwMode="auto">
          <a:xfrm>
            <a:off x="1301750" y="6869111"/>
            <a:ext cx="5480049" cy="0"/>
          </a:xfrm>
          <a:custGeom>
            <a:avLst/>
            <a:gdLst>
              <a:gd name="gd0" fmla="val 65536"/>
              <a:gd name="gd1" fmla="val 5479471"/>
              <a:gd name="gd2" fmla="val 0"/>
              <a:gd name="gd3" fmla="val 0"/>
              <a:gd name="gd4" fmla="val 0"/>
              <a:gd name="gd5" fmla="*/ w 0 5480050"/>
              <a:gd name="gd6" fmla="*/ h 0 21600"/>
              <a:gd name="gd7" fmla="*/ w 21600 5480050"/>
              <a:gd name="gd8" fmla="*/ h 21600 21600"/>
            </a:gdLst>
            <a:ahLst/>
            <a:cxnLst/>
            <a:rect l="gd5" t="gd6" r="gd7" b="gd8"/>
            <a:pathLst>
              <a:path w="5480050" h="21600" extrusionOk="0">
                <a:moveTo>
                  <a:pt x="gd1" y="gd2"/>
                </a:moveTo>
                <a:lnTo>
                  <a:pt x="gd3" y="gd4"/>
                </a:lnTo>
              </a:path>
              <a:path w="5480050" h="21600" extrusionOk="0"/>
            </a:pathLst>
          </a:custGeom>
          <a:noFill/>
          <a:ln w="12700">
            <a:solidFill>
              <a:srgbClr val="9DAAB6"/>
            </a:solidFill>
            <a:round/>
            <a:headEnd/>
            <a:tailEnd/>
          </a:ln>
        </p:spPr>
        <p:txBody>
          <a:bodyPr lIns="0" tIns="0" rIns="0" bIns="0" anchor="t"/>
          <a:lstStyle/>
          <a:p>
            <a:pPr>
              <a:defRPr/>
            </a:pPr>
            <a:endParaRPr/>
          </a:p>
        </p:txBody>
      </p:sp>
      <p:sp>
        <p:nvSpPr>
          <p:cNvPr id="28" name="object 26"/>
          <p:cNvSpPr>
            <a:spLocks noGrp="1" noChangeShapeType="1"/>
          </p:cNvSpPr>
          <p:nvPr/>
        </p:nvSpPr>
        <p:spPr bwMode="auto">
          <a:xfrm>
            <a:off x="1301750" y="7664450"/>
            <a:ext cx="5480049" cy="0"/>
          </a:xfrm>
          <a:custGeom>
            <a:avLst/>
            <a:gdLst>
              <a:gd name="gd0" fmla="val 65536"/>
              <a:gd name="gd1" fmla="val 5479471"/>
              <a:gd name="gd2" fmla="val 0"/>
              <a:gd name="gd3" fmla="val 0"/>
              <a:gd name="gd4" fmla="val 0"/>
              <a:gd name="gd5" fmla="*/ w 0 5480050"/>
              <a:gd name="gd6" fmla="*/ h 0 21600"/>
              <a:gd name="gd7" fmla="*/ w 21600 5480050"/>
              <a:gd name="gd8" fmla="*/ h 21600 21600"/>
            </a:gdLst>
            <a:ahLst/>
            <a:cxnLst/>
            <a:rect l="gd5" t="gd6" r="gd7" b="gd8"/>
            <a:pathLst>
              <a:path w="5480050" h="21600" extrusionOk="0">
                <a:moveTo>
                  <a:pt x="gd1" y="gd2"/>
                </a:moveTo>
                <a:lnTo>
                  <a:pt x="gd3" y="gd4"/>
                </a:lnTo>
              </a:path>
              <a:path w="5480050" h="21600" extrusionOk="0"/>
            </a:pathLst>
          </a:custGeom>
          <a:noFill/>
          <a:ln w="12700">
            <a:solidFill>
              <a:srgbClr val="9DAAB6"/>
            </a:solidFill>
            <a:round/>
            <a:headEnd/>
            <a:tailEnd/>
          </a:ln>
        </p:spPr>
        <p:txBody>
          <a:bodyPr lIns="0" tIns="0" rIns="0" bIns="0" anchor="t"/>
          <a:lstStyle/>
          <a:p>
            <a:pPr>
              <a:defRPr/>
            </a:pPr>
            <a:endParaRPr/>
          </a:p>
        </p:txBody>
      </p:sp>
      <p:sp>
        <p:nvSpPr>
          <p:cNvPr id="29" name="object 27"/>
          <p:cNvSpPr>
            <a:spLocks noGrp="1" noChangeShapeType="1"/>
          </p:cNvSpPr>
          <p:nvPr/>
        </p:nvSpPr>
        <p:spPr bwMode="auto">
          <a:xfrm>
            <a:off x="708025" y="5762625"/>
            <a:ext cx="412750" cy="3624262"/>
          </a:xfrm>
          <a:custGeom>
            <a:avLst/>
            <a:gdLst>
              <a:gd name="gd0" fmla="val 65536"/>
              <a:gd name="gd1" fmla="val 0"/>
              <a:gd name="gd2" fmla="val 0"/>
              <a:gd name="gd3" fmla="val 431804"/>
              <a:gd name="gd4" fmla="val 0"/>
              <a:gd name="gd5" fmla="val 431804"/>
              <a:gd name="gd6" fmla="val 3402915"/>
              <a:gd name="gd7" fmla="*/ w 0 431800"/>
              <a:gd name="gd8" fmla="*/ h 0 3402965"/>
              <a:gd name="gd9" fmla="*/ w 21600 431800"/>
              <a:gd name="gd10" fmla="*/ h 21600 3402965"/>
            </a:gdLst>
            <a:ahLst/>
            <a:cxnLst/>
            <a:rect l="gd7" t="gd8" r="gd9" b="gd10"/>
            <a:pathLst>
              <a:path w="431800" h="3402965" extrusionOk="0">
                <a:moveTo>
                  <a:pt x="gd1" y="gd2"/>
                </a:moveTo>
                <a:lnTo>
                  <a:pt x="gd3" y="gd4"/>
                </a:lnTo>
                <a:lnTo>
                  <a:pt x="gd5" y="gd6"/>
                </a:lnTo>
              </a:path>
              <a:path w="431800" h="3402965" extrusionOk="0"/>
            </a:pathLst>
          </a:custGeom>
          <a:noFill/>
          <a:ln w="38099">
            <a:solidFill>
              <a:srgbClr val="1D3870"/>
            </a:solidFill>
            <a:round/>
            <a:headEnd/>
            <a:tailEnd/>
          </a:ln>
        </p:spPr>
        <p:txBody>
          <a:bodyPr lIns="0" tIns="0" rIns="0" bIns="0" anchor="t"/>
          <a:lstStyle/>
          <a:p>
            <a:pPr>
              <a:defRPr/>
            </a:pPr>
            <a:endParaRPr/>
          </a:p>
        </p:txBody>
      </p:sp>
      <p:sp>
        <p:nvSpPr>
          <p:cNvPr id="30" name="object 28"/>
          <p:cNvSpPr>
            <a:spLocks noGrp="1" noChangeShapeType="1"/>
          </p:cNvSpPr>
          <p:nvPr/>
        </p:nvSpPr>
        <p:spPr bwMode="auto">
          <a:xfrm>
            <a:off x="4243387" y="5921375"/>
            <a:ext cx="0" cy="3325812"/>
          </a:xfrm>
          <a:custGeom>
            <a:avLst/>
            <a:gdLst>
              <a:gd name="gd0" fmla="val 65536"/>
              <a:gd name="gd1" fmla="val 0"/>
              <a:gd name="gd2" fmla="val 0"/>
              <a:gd name="gd3" fmla="val 0"/>
              <a:gd name="gd4" fmla="val 3325279"/>
              <a:gd name="gd5" fmla="*/ w 0 21600"/>
              <a:gd name="gd6" fmla="*/ h 0 3325495"/>
              <a:gd name="gd7" fmla="*/ w 21600 21600"/>
              <a:gd name="gd8" fmla="*/ h 21600 3325495"/>
            </a:gdLst>
            <a:ahLst/>
            <a:cxnLst/>
            <a:rect l="gd5" t="gd6" r="gd7" b="gd8"/>
            <a:pathLst>
              <a:path w="21600" h="3325495" extrusionOk="0">
                <a:moveTo>
                  <a:pt x="gd1" y="gd2"/>
                </a:moveTo>
                <a:lnTo>
                  <a:pt x="gd3" y="gd4"/>
                </a:lnTo>
              </a:path>
              <a:path w="21600" h="3325495" extrusionOk="0"/>
            </a:pathLst>
          </a:custGeom>
          <a:noFill/>
          <a:ln w="12700">
            <a:solidFill>
              <a:srgbClr val="9DAAB6"/>
            </a:solidFill>
            <a:round/>
            <a:headEnd/>
            <a:tailEnd/>
          </a:ln>
        </p:spPr>
        <p:txBody>
          <a:bodyPr lIns="0" tIns="0" rIns="0" bIns="0" anchor="t"/>
          <a:lstStyle/>
          <a:p>
            <a:pPr>
              <a:defRPr/>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4000500" y="8701087"/>
            <a:ext cx="2520950" cy="84455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lang="en-US" sz="1400"/>
          </a:p>
          <a:p>
            <a:pPr marL="12700" lvl="0" indent="0">
              <a:buNone/>
              <a:defRPr/>
            </a:pPr>
            <a:endParaRPr lang="en-US" sz="1400"/>
          </a:p>
          <a:p>
            <a:pPr marL="12700" lvl="0" indent="0">
              <a:buNone/>
              <a:defRPr/>
            </a:pPr>
            <a:r>
              <a:rPr sz="1400">
                <a:solidFill>
                  <a:srgbClr val="1D3870"/>
                </a:solidFill>
                <a:latin typeface="Cambria"/>
                <a:cs typeface="Cambria"/>
              </a:rPr>
              <a:t>Andrea Sherpa-Zimmermann</a:t>
            </a:r>
            <a:endParaRPr lang="en-US" sz="1400"/>
          </a:p>
          <a:p>
            <a:pPr marL="12700" lvl="0" indent="0">
              <a:spcBef>
                <a:spcPts val="125"/>
              </a:spcBef>
              <a:buNone/>
              <a:defRPr/>
            </a:pPr>
            <a:r>
              <a:rPr sz="1200">
                <a:solidFill>
                  <a:srgbClr val="1D3870"/>
                </a:solidFill>
                <a:latin typeface="Cambria"/>
                <a:cs typeface="Cambria"/>
              </a:rPr>
              <a:t>Course Presenter</a:t>
            </a:r>
            <a:endParaRPr/>
          </a:p>
        </p:txBody>
      </p:sp>
      <p:sp>
        <p:nvSpPr>
          <p:cNvPr id="5" name="object 3"/>
          <p:cNvSpPr>
            <a:spLocks noGrp="1" noChangeShapeType="1"/>
          </p:cNvSpPr>
          <p:nvPr>
            <p:ph type="title"/>
          </p:nvPr>
        </p:nvSpPr>
        <p:spPr bwMode="auto">
          <a:xfrm>
            <a:off x="1250950" y="779462"/>
            <a:ext cx="5060950" cy="482600"/>
          </a:xfrm>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30175" lvl="0" indent="0">
              <a:lnSpc>
                <a:spcPts val="3800"/>
              </a:lnSpc>
              <a:buNone/>
              <a:defRPr/>
            </a:pPr>
            <a:r>
              <a:rPr sz="3600" dirty="0">
                <a:solidFill>
                  <a:srgbClr val="1D3870"/>
                </a:solidFill>
                <a:latin typeface="Lucida Sans Unicode"/>
                <a:cs typeface="Lucida Sans Unicode"/>
              </a:rPr>
              <a:t>Course </a:t>
            </a:r>
            <a:r>
              <a:rPr sz="3600" dirty="0" err="1">
                <a:solidFill>
                  <a:srgbClr val="1D3870"/>
                </a:solidFill>
                <a:latin typeface="Lucida Sans Unicode"/>
                <a:cs typeface="Lucida Sans Unicode"/>
              </a:rPr>
              <a:t>Presenters</a:t>
            </a:r>
            <a:endParaRPr dirty="0"/>
          </a:p>
        </p:txBody>
      </p:sp>
      <p:sp>
        <p:nvSpPr>
          <p:cNvPr id="6" name="object 4"/>
          <p:cNvSpPr>
            <a:spLocks noGrp="1" noChangeShapeType="1"/>
          </p:cNvSpPr>
          <p:nvPr/>
        </p:nvSpPr>
        <p:spPr bwMode="auto">
          <a:xfrm>
            <a:off x="2981325" y="1329266"/>
            <a:ext cx="450850" cy="4155727"/>
          </a:xfrm>
          <a:custGeom>
            <a:avLst/>
            <a:gdLst>
              <a:gd name="gd0" fmla="val 65536"/>
              <a:gd name="gd1" fmla="val 0"/>
              <a:gd name="gd2" fmla="val 0"/>
              <a:gd name="gd3" fmla="val 431810"/>
              <a:gd name="gd4" fmla="val 0"/>
              <a:gd name="gd5" fmla="val 450860"/>
              <a:gd name="gd6" fmla="val 3608191"/>
              <a:gd name="gd7" fmla="*/ w 0 450850"/>
              <a:gd name="gd8" fmla="*/ h 0 3608704"/>
              <a:gd name="gd9" fmla="*/ w 21600 450850"/>
              <a:gd name="gd10" fmla="*/ h 21600 3608704"/>
            </a:gdLst>
            <a:ahLst/>
            <a:cxnLst/>
            <a:rect l="gd7" t="gd8" r="gd9" b="gd10"/>
            <a:pathLst>
              <a:path w="450850" h="3608704" extrusionOk="0">
                <a:moveTo>
                  <a:pt x="gd1" y="gd2"/>
                </a:moveTo>
                <a:lnTo>
                  <a:pt x="gd3" y="gd4"/>
                </a:lnTo>
                <a:lnTo>
                  <a:pt x="gd5" y="gd6"/>
                </a:lnTo>
              </a:path>
              <a:path w="450850" h="3608704" extrusionOk="0"/>
            </a:pathLst>
          </a:custGeom>
          <a:noFill/>
          <a:ln w="38099">
            <a:solidFill>
              <a:srgbClr val="1D3870"/>
            </a:solidFill>
            <a:round/>
            <a:headEnd/>
            <a:tailEnd/>
          </a:ln>
        </p:spPr>
        <p:txBody>
          <a:bodyPr lIns="0" tIns="0" rIns="0" bIns="0" anchor="t"/>
          <a:lstStyle/>
          <a:p>
            <a:pPr>
              <a:defRPr/>
            </a:pPr>
            <a:endParaRPr/>
          </a:p>
        </p:txBody>
      </p:sp>
      <p:sp>
        <p:nvSpPr>
          <p:cNvPr id="7" name="object 5"/>
          <p:cNvSpPr>
            <a:spLocks noGrp="1" noChangeShapeType="1"/>
          </p:cNvSpPr>
          <p:nvPr/>
        </p:nvSpPr>
        <p:spPr bwMode="auto">
          <a:xfrm>
            <a:off x="3778250" y="5637212"/>
            <a:ext cx="450850" cy="3957637"/>
          </a:xfrm>
          <a:custGeom>
            <a:avLst/>
            <a:gdLst>
              <a:gd name="gd0" fmla="val 65536"/>
              <a:gd name="gd1" fmla="val 450829"/>
              <a:gd name="gd2" fmla="val 0"/>
              <a:gd name="gd3" fmla="val 19049"/>
              <a:gd name="gd4" fmla="val 0"/>
              <a:gd name="gd5" fmla="val 0"/>
              <a:gd name="gd6" fmla="val 3760591"/>
              <a:gd name="gd7" fmla="*/ w 0 450850"/>
              <a:gd name="gd8" fmla="*/ h 0 3761104"/>
              <a:gd name="gd9" fmla="*/ w 21600 450850"/>
              <a:gd name="gd10" fmla="*/ h 21600 3761104"/>
            </a:gdLst>
            <a:ahLst/>
            <a:cxnLst/>
            <a:rect l="gd7" t="gd8" r="gd9" b="gd10"/>
            <a:pathLst>
              <a:path w="450850" h="3761104" extrusionOk="0">
                <a:moveTo>
                  <a:pt x="gd1" y="gd2"/>
                </a:moveTo>
                <a:lnTo>
                  <a:pt x="gd3" y="gd4"/>
                </a:lnTo>
                <a:lnTo>
                  <a:pt x="gd5" y="gd6"/>
                </a:lnTo>
              </a:path>
              <a:path w="450850" h="3761104" extrusionOk="0"/>
            </a:pathLst>
          </a:custGeom>
          <a:noFill/>
          <a:ln w="38099">
            <a:solidFill>
              <a:srgbClr val="1D3870"/>
            </a:solidFill>
            <a:round/>
            <a:headEnd/>
            <a:tailEnd/>
          </a:ln>
        </p:spPr>
        <p:txBody>
          <a:bodyPr lIns="0" tIns="0" rIns="0" bIns="0" anchor="t"/>
          <a:lstStyle/>
          <a:p>
            <a:pPr>
              <a:defRPr/>
            </a:pPr>
            <a:endParaRPr/>
          </a:p>
        </p:txBody>
      </p:sp>
      <p:sp>
        <p:nvSpPr>
          <p:cNvPr id="8" name="object 6"/>
          <p:cNvSpPr>
            <a:spLocks noGrp="1" noChangeShapeType="1"/>
          </p:cNvSpPr>
          <p:nvPr/>
        </p:nvSpPr>
        <p:spPr bwMode="auto">
          <a:xfrm>
            <a:off x="323850" y="5803900"/>
            <a:ext cx="3108325" cy="3746500"/>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a:p>
        </p:txBody>
      </p:sp>
      <p:sp>
        <p:nvSpPr>
          <p:cNvPr id="9" name="object 7"/>
          <p:cNvSpPr>
            <a:spLocks/>
          </p:cNvSpPr>
          <p:nvPr/>
        </p:nvSpPr>
        <p:spPr bwMode="auto">
          <a:xfrm>
            <a:off x="425450" y="5986462"/>
            <a:ext cx="2905125" cy="2751459"/>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149225" algn="just">
              <a:lnSpc>
                <a:spcPct val="111000"/>
              </a:lnSpc>
              <a:buNone/>
              <a:defRPr/>
            </a:pPr>
            <a:r>
              <a:rPr lang="en-US" sz="1200" dirty="0">
                <a:solidFill>
                  <a:srgbClr val="58595B"/>
                </a:solidFill>
                <a:latin typeface="+mj-lt"/>
                <a:cs typeface="Times New Roman"/>
              </a:rPr>
              <a:t>Besides her activities as  entrepreneur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and leader of charity projects, Andrea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Sherpa-Zimmermann is a specialist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Sports Law Attorney working since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more  than a decade at the Court of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Arbitration for Sport, in Lausanne,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Switzerland. She has thus an extensive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Experience in sports dispute  </a:t>
            </a:r>
            <a:endParaRPr dirty="0">
              <a:latin typeface="+mj-lt"/>
            </a:endParaRPr>
          </a:p>
          <a:p>
            <a:pPr marL="0" lvl="0" indent="149225" algn="just">
              <a:lnSpc>
                <a:spcPct val="111000"/>
              </a:lnSpc>
              <a:buNone/>
              <a:defRPr/>
            </a:pPr>
            <a:r>
              <a:rPr lang="en-US" sz="1200" dirty="0">
                <a:solidFill>
                  <a:srgbClr val="58595B"/>
                </a:solidFill>
                <a:latin typeface="+mj-lt"/>
                <a:cs typeface="Times New Roman"/>
              </a:rPr>
              <a:t>resolution at international level.</a:t>
            </a:r>
            <a:endParaRPr dirty="0">
              <a:latin typeface="+mj-lt"/>
            </a:endParaRPr>
          </a:p>
          <a:p>
            <a:pPr marL="0" lvl="0" indent="149225" algn="just">
              <a:lnSpc>
                <a:spcPct val="111000"/>
              </a:lnSpc>
              <a:buNone/>
              <a:defRPr/>
            </a:pPr>
            <a:endParaRPr lang="en-US" sz="1200" dirty="0">
              <a:latin typeface="+mj-lt"/>
            </a:endParaRPr>
          </a:p>
          <a:p>
            <a:pPr marL="0" lvl="0" indent="149225" algn="just">
              <a:lnSpc>
                <a:spcPct val="111000"/>
              </a:lnSpc>
              <a:buNone/>
              <a:defRPr/>
            </a:pPr>
            <a:r>
              <a:rPr lang="en-US" sz="1200" dirty="0">
                <a:solidFill>
                  <a:schemeClr val="dk2"/>
                </a:solidFill>
                <a:latin typeface="+mj-lt"/>
                <a:cs typeface="Times New Roman"/>
              </a:rPr>
              <a:t>Education:</a:t>
            </a:r>
            <a:endParaRPr dirty="0">
              <a:latin typeface="+mj-lt"/>
            </a:endParaRPr>
          </a:p>
          <a:p>
            <a:pPr marL="0" lvl="0" indent="149225" algn="just">
              <a:lnSpc>
                <a:spcPct val="111000"/>
              </a:lnSpc>
              <a:buNone/>
              <a:defRPr/>
            </a:pPr>
            <a:r>
              <a:rPr lang="en-US" sz="1200" dirty="0" err="1">
                <a:solidFill>
                  <a:srgbClr val="58595B"/>
                </a:solidFill>
                <a:latin typeface="+mj-lt"/>
                <a:cs typeface="Times New Roman"/>
              </a:rPr>
              <a:t>MLaw</a:t>
            </a:r>
            <a:r>
              <a:rPr lang="en-US" sz="1200" dirty="0">
                <a:solidFill>
                  <a:srgbClr val="58595B"/>
                </a:solidFill>
                <a:latin typeface="+mj-lt"/>
                <a:cs typeface="Times New Roman"/>
              </a:rPr>
              <a:t> (University of </a:t>
            </a:r>
            <a:r>
              <a:rPr lang="en-US" sz="1200" dirty="0" err="1">
                <a:solidFill>
                  <a:srgbClr val="58595B"/>
                </a:solidFill>
                <a:latin typeface="+mj-lt"/>
                <a:cs typeface="Times New Roman"/>
              </a:rPr>
              <a:t>Lousane</a:t>
            </a:r>
            <a:r>
              <a:rPr lang="en-US" sz="1200" dirty="0">
                <a:solidFill>
                  <a:srgbClr val="58595B"/>
                </a:solidFill>
                <a:latin typeface="+mj-lt"/>
                <a:cs typeface="Times New Roman"/>
              </a:rPr>
              <a:t>)</a:t>
            </a:r>
            <a:endParaRPr dirty="0">
              <a:latin typeface="+mj-lt"/>
            </a:endParaRPr>
          </a:p>
          <a:p>
            <a:pPr marL="0" lvl="0" indent="149225">
              <a:lnSpc>
                <a:spcPct val="111000"/>
              </a:lnSpc>
              <a:buNone/>
              <a:defRPr/>
            </a:pPr>
            <a:endParaRPr dirty="0"/>
          </a:p>
        </p:txBody>
      </p:sp>
      <p:sp>
        <p:nvSpPr>
          <p:cNvPr id="10" name="object 12"/>
          <p:cNvSpPr>
            <a:spLocks/>
          </p:cNvSpPr>
          <p:nvPr/>
        </p:nvSpPr>
        <p:spPr bwMode="auto">
          <a:xfrm>
            <a:off x="681906" y="5072059"/>
            <a:ext cx="1728192" cy="412934"/>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lang="en-US" sz="1400" dirty="0" err="1"/>
              <a:t>Gianpaolo</a:t>
            </a:r>
            <a:r>
              <a:rPr lang="en-US" sz="1400" dirty="0"/>
              <a:t> </a:t>
            </a:r>
            <a:r>
              <a:rPr lang="en-US" sz="1400" dirty="0" err="1"/>
              <a:t>Monteneri</a:t>
            </a:r>
            <a:endParaRPr lang="en-US" sz="1400" dirty="0"/>
          </a:p>
          <a:p>
            <a:pPr marL="12700" lvl="0" indent="0">
              <a:spcBef>
                <a:spcPts val="125"/>
              </a:spcBef>
              <a:buNone/>
              <a:defRPr/>
            </a:pPr>
            <a:r>
              <a:rPr sz="1200" dirty="0">
                <a:solidFill>
                  <a:srgbClr val="1D3870"/>
                </a:solidFill>
                <a:latin typeface="Cambria"/>
                <a:cs typeface="Cambria"/>
              </a:rPr>
              <a:t>Course </a:t>
            </a:r>
            <a:r>
              <a:rPr sz="1200" dirty="0" err="1">
                <a:solidFill>
                  <a:srgbClr val="1D3870"/>
                </a:solidFill>
                <a:latin typeface="Cambria"/>
                <a:cs typeface="Cambria"/>
              </a:rPr>
              <a:t>Presenter</a:t>
            </a:r>
            <a:endParaRPr dirty="0"/>
          </a:p>
        </p:txBody>
      </p:sp>
      <p:sp>
        <p:nvSpPr>
          <p:cNvPr id="11" name="object 13"/>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sp>
        <p:nvSpPr>
          <p:cNvPr id="12" name="object 14"/>
          <p:cNvSpPr>
            <a:spLocks/>
          </p:cNvSpPr>
          <p:nvPr/>
        </p:nvSpPr>
        <p:spPr bwMode="auto">
          <a:xfrm>
            <a:off x="3634234" y="1403350"/>
            <a:ext cx="3101528" cy="3693319"/>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38125" lvl="0" indent="0" algn="just">
              <a:buNone/>
              <a:defRPr/>
            </a:pPr>
            <a:r>
              <a:rPr lang="en-US" sz="1200" dirty="0" err="1">
                <a:solidFill>
                  <a:schemeClr val="tx1">
                    <a:lumMod val="75000"/>
                    <a:lumOff val="25000"/>
                  </a:schemeClr>
                </a:solidFill>
                <a:latin typeface="+mj-lt"/>
                <a:cs typeface="Times New Roman" panose="02020603050405020304" pitchFamily="18" charset="0"/>
              </a:rPr>
              <a:t>Gianpaolo</a:t>
            </a:r>
            <a:r>
              <a:rPr lang="en-US" sz="1200" dirty="0">
                <a:solidFill>
                  <a:schemeClr val="tx1">
                    <a:lumMod val="75000"/>
                    <a:lumOff val="25000"/>
                  </a:schemeClr>
                </a:solidFill>
                <a:latin typeface="+mj-lt"/>
                <a:cs typeface="Times New Roman" panose="02020603050405020304" pitchFamily="18" charset="0"/>
              </a:rPr>
              <a:t> </a:t>
            </a:r>
            <a:r>
              <a:rPr lang="en-US" sz="1200" dirty="0" err="1">
                <a:solidFill>
                  <a:schemeClr val="tx1">
                    <a:lumMod val="75000"/>
                    <a:lumOff val="25000"/>
                  </a:schemeClr>
                </a:solidFill>
                <a:latin typeface="+mj-lt"/>
                <a:cs typeface="Times New Roman" panose="02020603050405020304" pitchFamily="18" charset="0"/>
              </a:rPr>
              <a:t>Monteneri</a:t>
            </a:r>
            <a:r>
              <a:rPr lang="en-US" sz="1200" dirty="0">
                <a:solidFill>
                  <a:schemeClr val="tx1">
                    <a:lumMod val="75000"/>
                    <a:lumOff val="25000"/>
                  </a:schemeClr>
                </a:solidFill>
                <a:latin typeface="+mj-lt"/>
                <a:cs typeface="Times New Roman" panose="02020603050405020304" pitchFamily="18" charset="0"/>
              </a:rPr>
              <a:t> is an expert in the field of international sports and football law. He </a:t>
            </a:r>
            <a:r>
              <a:rPr lang="en-US" sz="1200" dirty="0" err="1">
                <a:solidFill>
                  <a:schemeClr val="tx1">
                    <a:lumMod val="75000"/>
                    <a:lumOff val="25000"/>
                  </a:schemeClr>
                </a:solidFill>
                <a:latin typeface="+mj-lt"/>
                <a:cs typeface="Times New Roman" panose="02020603050405020304" pitchFamily="18" charset="0"/>
              </a:rPr>
              <a:t>specialises</a:t>
            </a:r>
            <a:r>
              <a:rPr lang="en-US" sz="1200" dirty="0">
                <a:solidFill>
                  <a:schemeClr val="tx1">
                    <a:lumMod val="75000"/>
                    <a:lumOff val="25000"/>
                  </a:schemeClr>
                </a:solidFill>
                <a:latin typeface="+mj-lt"/>
                <a:cs typeface="Times New Roman" panose="02020603050405020304" pitchFamily="18" charset="0"/>
              </a:rPr>
              <a:t> in sport-related litigation, with a particular emphasis on the resolution of disputes relating to football. He also advises extensively in relation to contractual matters in transfers, employment, agency and sponsorship matters.</a:t>
            </a:r>
          </a:p>
          <a:p>
            <a:pPr marL="238125" lvl="0" indent="0" algn="just">
              <a:buNone/>
              <a:defRPr/>
            </a:pPr>
            <a:r>
              <a:rPr lang="en-US" sz="1200" dirty="0">
                <a:solidFill>
                  <a:schemeClr val="tx1">
                    <a:lumMod val="75000"/>
                    <a:lumOff val="25000"/>
                  </a:schemeClr>
                </a:solidFill>
                <a:latin typeface="+mj-lt"/>
                <a:cs typeface="Times New Roman" panose="02020603050405020304" pitchFamily="18" charset="0"/>
              </a:rPr>
              <a:t>After graduating as a Swiss lawyer, </a:t>
            </a:r>
            <a:r>
              <a:rPr lang="en-US" sz="1200" dirty="0" err="1">
                <a:solidFill>
                  <a:schemeClr val="tx1">
                    <a:lumMod val="75000"/>
                    <a:lumOff val="25000"/>
                  </a:schemeClr>
                </a:solidFill>
                <a:latin typeface="+mj-lt"/>
                <a:cs typeface="Times New Roman" panose="02020603050405020304" pitchFamily="18" charset="0"/>
              </a:rPr>
              <a:t>Gianpaolo</a:t>
            </a:r>
            <a:r>
              <a:rPr lang="en-US" sz="1200" dirty="0">
                <a:solidFill>
                  <a:schemeClr val="tx1">
                    <a:lumMod val="75000"/>
                    <a:lumOff val="25000"/>
                  </a:schemeClr>
                </a:solidFill>
                <a:latin typeface="+mj-lt"/>
                <a:cs typeface="Times New Roman" panose="02020603050405020304" pitchFamily="18" charset="0"/>
              </a:rPr>
              <a:t> joined FIFA in 1997 as Head of the Players' Status Department. For more than 8 years, </a:t>
            </a:r>
            <a:r>
              <a:rPr lang="en-US" sz="1200" dirty="0" err="1">
                <a:solidFill>
                  <a:schemeClr val="tx1">
                    <a:lumMod val="75000"/>
                    <a:lumOff val="25000"/>
                  </a:schemeClr>
                </a:solidFill>
                <a:latin typeface="+mj-lt"/>
                <a:cs typeface="Times New Roman" panose="02020603050405020304" pitchFamily="18" charset="0"/>
              </a:rPr>
              <a:t>Gianpaolo</a:t>
            </a:r>
            <a:r>
              <a:rPr lang="en-US" sz="1200" dirty="0">
                <a:solidFill>
                  <a:schemeClr val="tx1">
                    <a:lumMod val="75000"/>
                    <a:lumOff val="25000"/>
                  </a:schemeClr>
                </a:solidFill>
                <a:latin typeface="+mj-lt"/>
                <a:cs typeface="Times New Roman" panose="02020603050405020304" pitchFamily="18" charset="0"/>
              </a:rPr>
              <a:t> headed a team of international lawyers at FIFA in charge of investigating commercial and </a:t>
            </a:r>
            <a:r>
              <a:rPr lang="en-US" sz="1200" dirty="0" err="1">
                <a:solidFill>
                  <a:schemeClr val="tx1">
                    <a:lumMod val="75000"/>
                    <a:lumOff val="25000"/>
                  </a:schemeClr>
                </a:solidFill>
                <a:latin typeface="+mj-lt"/>
                <a:cs typeface="Times New Roman" panose="02020603050405020304" pitchFamily="18" charset="0"/>
              </a:rPr>
              <a:t>labour</a:t>
            </a:r>
            <a:r>
              <a:rPr lang="en-US" sz="1200" dirty="0">
                <a:solidFill>
                  <a:schemeClr val="tx1">
                    <a:lumMod val="75000"/>
                    <a:lumOff val="25000"/>
                  </a:schemeClr>
                </a:solidFill>
                <a:latin typeface="+mj-lt"/>
                <a:cs typeface="Times New Roman" panose="02020603050405020304" pitchFamily="18" charset="0"/>
              </a:rPr>
              <a:t> disputes.</a:t>
            </a:r>
          </a:p>
          <a:p>
            <a:pPr marL="238125" lvl="0" indent="0" algn="just">
              <a:buNone/>
              <a:defRPr/>
            </a:pPr>
            <a:r>
              <a:rPr lang="en-US" sz="1200" dirty="0" err="1">
                <a:solidFill>
                  <a:schemeClr val="tx1">
                    <a:lumMod val="75000"/>
                    <a:lumOff val="25000"/>
                  </a:schemeClr>
                </a:solidFill>
                <a:latin typeface="+mj-lt"/>
                <a:cs typeface="Times New Roman" panose="02020603050405020304" pitchFamily="18" charset="0"/>
              </a:rPr>
              <a:t>Gianpaolo</a:t>
            </a:r>
            <a:r>
              <a:rPr lang="en-US" sz="1200" dirty="0">
                <a:solidFill>
                  <a:schemeClr val="tx1">
                    <a:lumMod val="75000"/>
                    <a:lumOff val="25000"/>
                  </a:schemeClr>
                </a:solidFill>
                <a:latin typeface="+mj-lt"/>
                <a:cs typeface="Times New Roman" panose="02020603050405020304" pitchFamily="18" charset="0"/>
              </a:rPr>
              <a:t> has represented clients in more than 200 procedures before the Court of Arbitration for Sport (TAS/CAS), a large number of procedures before the FIFA and UEFA deciding bodies and ad-hoc arbitration procedures.</a:t>
            </a:r>
          </a:p>
        </p:txBody>
      </p:sp>
      <p:pic>
        <p:nvPicPr>
          <p:cNvPr id="14" name="Grafik 5"/>
          <p:cNvPicPr>
            <a:picLocks noGrp="1" noChangeAspect="1"/>
          </p:cNvPicPr>
          <p:nvPr/>
        </p:nvPicPr>
        <p:blipFill>
          <a:blip r:embed="rId2"/>
          <a:stretch/>
        </p:blipFill>
        <p:spPr bwMode="auto">
          <a:xfrm>
            <a:off x="3979862" y="5803901"/>
            <a:ext cx="2749550" cy="3200400"/>
          </a:xfrm>
          <a:prstGeom prst="rect">
            <a:avLst/>
          </a:prstGeom>
          <a:noFill/>
        </p:spPr>
      </p:pic>
      <p:pic>
        <p:nvPicPr>
          <p:cNvPr id="16" name="Grafik 15">
            <a:extLst>
              <a:ext uri="{FF2B5EF4-FFF2-40B4-BE49-F238E27FC236}">
                <a16:creationId xmlns:a16="http://schemas.microsoft.com/office/drawing/2014/main" id="{3485E124-E467-112D-F8DA-F6F8B435A7E3}"/>
              </a:ext>
            </a:extLst>
          </p:cNvPr>
          <p:cNvPicPr>
            <a:picLocks noChangeAspect="1"/>
          </p:cNvPicPr>
          <p:nvPr/>
        </p:nvPicPr>
        <p:blipFill>
          <a:blip r:embed="rId3"/>
          <a:stretch>
            <a:fillRect/>
          </a:stretch>
        </p:blipFill>
        <p:spPr>
          <a:xfrm>
            <a:off x="537890" y="1465172"/>
            <a:ext cx="2742267" cy="35343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4000500" y="8701087"/>
            <a:ext cx="2520950" cy="615553"/>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lang="en-US" sz="1400" dirty="0"/>
          </a:p>
          <a:p>
            <a:pPr marL="12700" lvl="0" indent="0">
              <a:buNone/>
              <a:defRPr/>
            </a:pPr>
            <a:r>
              <a:rPr lang="de-AT" sz="1400" dirty="0">
                <a:solidFill>
                  <a:srgbClr val="1D3870"/>
                </a:solidFill>
                <a:latin typeface="Cambria"/>
                <a:cs typeface="Cambria"/>
              </a:rPr>
              <a:t>Jaime </a:t>
            </a:r>
            <a:r>
              <a:rPr lang="de-AT" sz="1400" dirty="0" err="1">
                <a:solidFill>
                  <a:srgbClr val="1D3870"/>
                </a:solidFill>
                <a:latin typeface="Cambria"/>
                <a:cs typeface="Cambria"/>
              </a:rPr>
              <a:t>Cambreleng</a:t>
            </a:r>
            <a:endParaRPr lang="de-AT" sz="1400" dirty="0">
              <a:solidFill>
                <a:srgbClr val="1D3870"/>
              </a:solidFill>
              <a:latin typeface="Cambria"/>
              <a:cs typeface="Cambria"/>
            </a:endParaRPr>
          </a:p>
          <a:p>
            <a:pPr marL="12700" lvl="0" indent="0">
              <a:buNone/>
              <a:defRPr/>
            </a:pPr>
            <a:r>
              <a:rPr sz="1200" dirty="0">
                <a:solidFill>
                  <a:srgbClr val="1D3870"/>
                </a:solidFill>
                <a:latin typeface="Cambria"/>
                <a:cs typeface="Cambria"/>
              </a:rPr>
              <a:t>Course </a:t>
            </a:r>
            <a:r>
              <a:rPr sz="1200" dirty="0" err="1">
                <a:solidFill>
                  <a:srgbClr val="1D3870"/>
                </a:solidFill>
                <a:latin typeface="Cambria"/>
                <a:cs typeface="Cambria"/>
              </a:rPr>
              <a:t>Presenter</a:t>
            </a:r>
            <a:endParaRPr dirty="0"/>
          </a:p>
        </p:txBody>
      </p:sp>
      <p:sp>
        <p:nvSpPr>
          <p:cNvPr id="5" name="object 3"/>
          <p:cNvSpPr>
            <a:spLocks noGrp="1" noChangeShapeType="1"/>
          </p:cNvSpPr>
          <p:nvPr>
            <p:ph type="title"/>
          </p:nvPr>
        </p:nvSpPr>
        <p:spPr bwMode="auto">
          <a:xfrm>
            <a:off x="1250950" y="779462"/>
            <a:ext cx="5060950" cy="482600"/>
          </a:xfrm>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30175" lvl="0" indent="0">
              <a:lnSpc>
                <a:spcPts val="3800"/>
              </a:lnSpc>
              <a:buNone/>
              <a:defRPr/>
            </a:pPr>
            <a:r>
              <a:rPr sz="3600">
                <a:solidFill>
                  <a:srgbClr val="1D3870"/>
                </a:solidFill>
                <a:latin typeface="Lucida Sans Unicode"/>
                <a:cs typeface="Lucida Sans Unicode"/>
              </a:rPr>
              <a:t>Course Presenters</a:t>
            </a:r>
            <a:endParaRPr/>
          </a:p>
        </p:txBody>
      </p:sp>
      <p:sp>
        <p:nvSpPr>
          <p:cNvPr id="6" name="object 4"/>
          <p:cNvSpPr>
            <a:spLocks noGrp="1" noChangeShapeType="1"/>
          </p:cNvSpPr>
          <p:nvPr/>
        </p:nvSpPr>
        <p:spPr bwMode="auto">
          <a:xfrm>
            <a:off x="2981325" y="1371599"/>
            <a:ext cx="450850" cy="3795771"/>
          </a:xfrm>
          <a:custGeom>
            <a:avLst/>
            <a:gdLst>
              <a:gd name="gd0" fmla="val 65536"/>
              <a:gd name="gd1" fmla="val 0"/>
              <a:gd name="gd2" fmla="val 0"/>
              <a:gd name="gd3" fmla="val 431810"/>
              <a:gd name="gd4" fmla="val 0"/>
              <a:gd name="gd5" fmla="val 450860"/>
              <a:gd name="gd6" fmla="val 3608191"/>
              <a:gd name="gd7" fmla="*/ w 0 450850"/>
              <a:gd name="gd8" fmla="*/ h 0 3608704"/>
              <a:gd name="gd9" fmla="*/ w 21600 450850"/>
              <a:gd name="gd10" fmla="*/ h 21600 3608704"/>
            </a:gdLst>
            <a:ahLst/>
            <a:cxnLst/>
            <a:rect l="gd7" t="gd8" r="gd9" b="gd10"/>
            <a:pathLst>
              <a:path w="450850" h="3608704" extrusionOk="0">
                <a:moveTo>
                  <a:pt x="gd1" y="gd2"/>
                </a:moveTo>
                <a:lnTo>
                  <a:pt x="gd3" y="gd4"/>
                </a:lnTo>
                <a:lnTo>
                  <a:pt x="gd5" y="gd6"/>
                </a:lnTo>
              </a:path>
              <a:path w="450850" h="3608704" extrusionOk="0"/>
            </a:pathLst>
          </a:custGeom>
          <a:noFill/>
          <a:ln w="38099">
            <a:solidFill>
              <a:srgbClr val="1D3870"/>
            </a:solidFill>
            <a:round/>
            <a:headEnd/>
            <a:tailEnd/>
          </a:ln>
        </p:spPr>
        <p:txBody>
          <a:bodyPr lIns="0" tIns="0" rIns="0" bIns="0" anchor="t"/>
          <a:lstStyle/>
          <a:p>
            <a:pPr>
              <a:defRPr/>
            </a:pPr>
            <a:endParaRPr/>
          </a:p>
        </p:txBody>
      </p:sp>
      <p:sp>
        <p:nvSpPr>
          <p:cNvPr id="7" name="object 5"/>
          <p:cNvSpPr>
            <a:spLocks noGrp="1" noChangeShapeType="1"/>
          </p:cNvSpPr>
          <p:nvPr/>
        </p:nvSpPr>
        <p:spPr bwMode="auto">
          <a:xfrm>
            <a:off x="3569127" y="5666693"/>
            <a:ext cx="450850" cy="4276726"/>
          </a:xfrm>
          <a:custGeom>
            <a:avLst/>
            <a:gdLst>
              <a:gd name="gd0" fmla="val 65536"/>
              <a:gd name="gd1" fmla="val 450829"/>
              <a:gd name="gd2" fmla="val 0"/>
              <a:gd name="gd3" fmla="val 19049"/>
              <a:gd name="gd4" fmla="val 0"/>
              <a:gd name="gd5" fmla="val 0"/>
              <a:gd name="gd6" fmla="val 3760591"/>
              <a:gd name="gd7" fmla="*/ w 0 450850"/>
              <a:gd name="gd8" fmla="*/ h 0 3761104"/>
              <a:gd name="gd9" fmla="*/ w 21600 450850"/>
              <a:gd name="gd10" fmla="*/ h 21600 3761104"/>
            </a:gdLst>
            <a:ahLst/>
            <a:cxnLst/>
            <a:rect l="gd7" t="gd8" r="gd9" b="gd10"/>
            <a:pathLst>
              <a:path w="450850" h="3761104" extrusionOk="0">
                <a:moveTo>
                  <a:pt x="gd1" y="gd2"/>
                </a:moveTo>
                <a:lnTo>
                  <a:pt x="gd3" y="gd4"/>
                </a:lnTo>
                <a:lnTo>
                  <a:pt x="gd5" y="gd6"/>
                </a:lnTo>
              </a:path>
              <a:path w="450850" h="3761104" extrusionOk="0"/>
            </a:pathLst>
          </a:custGeom>
          <a:noFill/>
          <a:ln w="38099">
            <a:solidFill>
              <a:srgbClr val="1D3870"/>
            </a:solidFill>
            <a:round/>
            <a:headEnd/>
            <a:tailEnd/>
          </a:ln>
        </p:spPr>
        <p:txBody>
          <a:bodyPr lIns="0" tIns="0" rIns="0" bIns="0" anchor="t"/>
          <a:lstStyle/>
          <a:p>
            <a:pPr>
              <a:defRPr/>
            </a:pPr>
            <a:endParaRPr/>
          </a:p>
        </p:txBody>
      </p:sp>
      <p:sp>
        <p:nvSpPr>
          <p:cNvPr id="8" name="object 6"/>
          <p:cNvSpPr>
            <a:spLocks noGrp="1" noChangeShapeType="1"/>
          </p:cNvSpPr>
          <p:nvPr/>
        </p:nvSpPr>
        <p:spPr bwMode="auto">
          <a:xfrm>
            <a:off x="323850" y="5803900"/>
            <a:ext cx="3108325" cy="4110038"/>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lang="de-AT"/>
          </a:p>
        </p:txBody>
      </p:sp>
      <p:sp>
        <p:nvSpPr>
          <p:cNvPr id="9" name="object 7"/>
          <p:cNvSpPr>
            <a:spLocks/>
          </p:cNvSpPr>
          <p:nvPr/>
        </p:nvSpPr>
        <p:spPr bwMode="auto">
          <a:xfrm>
            <a:off x="425450" y="5989674"/>
            <a:ext cx="2891908" cy="4388183"/>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149225" algn="just">
              <a:lnSpc>
                <a:spcPct val="111000"/>
              </a:lnSpc>
              <a:buNone/>
              <a:defRPr/>
            </a:pPr>
            <a:r>
              <a:rPr lang="en-US" sz="1200" dirty="0">
                <a:solidFill>
                  <a:srgbClr val="58595B"/>
                </a:solidFill>
                <a:latin typeface="+mj-lt"/>
                <a:cs typeface="Times New Roman"/>
              </a:rPr>
              <a:t>Jaime has worked in the sports industry for almost a decade.                                     </a:t>
            </a:r>
          </a:p>
          <a:p>
            <a:pPr marL="0" lvl="0" indent="149225" algn="just">
              <a:lnSpc>
                <a:spcPct val="111000"/>
              </a:lnSpc>
              <a:buNone/>
              <a:defRPr/>
            </a:pPr>
            <a:r>
              <a:rPr lang="en-US" sz="1200" dirty="0">
                <a:solidFill>
                  <a:srgbClr val="58595B"/>
                </a:solidFill>
                <a:latin typeface="+mj-lt"/>
                <a:cs typeface="Times New Roman"/>
              </a:rPr>
              <a:t>Between 2014 and 2018, Jaime worked at FIFA’s Disciplinary department of which he became the Head in 2017. In December 2018, Jaime was appointed Head of FIFA’s Litigation department, a newly created team entrusted with the </a:t>
            </a:r>
            <a:r>
              <a:rPr lang="en-US" sz="1200" dirty="0" err="1">
                <a:solidFill>
                  <a:srgbClr val="58595B"/>
                </a:solidFill>
                <a:latin typeface="+mj-lt"/>
                <a:cs typeface="Times New Roman"/>
              </a:rPr>
              <a:t>defence</a:t>
            </a:r>
            <a:r>
              <a:rPr lang="en-US" sz="1200" dirty="0">
                <a:solidFill>
                  <a:srgbClr val="58595B"/>
                </a:solidFill>
                <a:latin typeface="+mj-lt"/>
                <a:cs typeface="Times New Roman"/>
              </a:rPr>
              <a:t> of all decisions passed by the different deciding bodies of FIFA that are challenged before the Court of Arbitration for Sport and the Swiss Federal Tribunal. He held this position until the end of 2021. During this period, Jaime participated in -and oversaw- hundreds of arbitral procedures on a wide variety of topics.</a:t>
            </a:r>
          </a:p>
          <a:p>
            <a:pPr marL="0" lvl="0" indent="149225">
              <a:lnSpc>
                <a:spcPct val="111000"/>
              </a:lnSpc>
              <a:buNone/>
              <a:defRPr/>
            </a:pPr>
            <a:r>
              <a:rPr lang="en-US" sz="1200" dirty="0">
                <a:solidFill>
                  <a:srgbClr val="58595B"/>
                </a:solidFill>
                <a:latin typeface="+mj-lt"/>
                <a:cs typeface="Times New Roman"/>
              </a:rPr>
              <a:t>Education:</a:t>
            </a:r>
          </a:p>
          <a:p>
            <a:pPr marL="0" lvl="0" indent="149225" algn="just">
              <a:lnSpc>
                <a:spcPct val="111000"/>
              </a:lnSpc>
              <a:buNone/>
              <a:defRPr/>
            </a:pPr>
            <a:r>
              <a:rPr lang="en-US" sz="1200" dirty="0">
                <a:solidFill>
                  <a:srgbClr val="58595B"/>
                </a:solidFill>
                <a:latin typeface="+mj-lt"/>
                <a:cs typeface="Times New Roman"/>
              </a:rPr>
              <a:t>Law Degree from the Universidad     </a:t>
            </a:r>
            <a:r>
              <a:rPr lang="en-US" sz="1200" dirty="0" err="1">
                <a:solidFill>
                  <a:srgbClr val="58595B"/>
                </a:solidFill>
                <a:latin typeface="+mj-lt"/>
                <a:cs typeface="Times New Roman"/>
              </a:rPr>
              <a:t>PontificiaComillas</a:t>
            </a:r>
            <a:r>
              <a:rPr lang="en-US" sz="1200" dirty="0">
                <a:solidFill>
                  <a:srgbClr val="58595B"/>
                </a:solidFill>
                <a:latin typeface="+mj-lt"/>
                <a:cs typeface="Times New Roman"/>
              </a:rPr>
              <a:t> (ICADE) in Madrid, Spain </a:t>
            </a:r>
          </a:p>
          <a:p>
            <a:pPr marL="0" lvl="0" indent="149225" algn="just">
              <a:lnSpc>
                <a:spcPct val="111000"/>
              </a:lnSpc>
              <a:buNone/>
              <a:defRPr/>
            </a:pPr>
            <a:r>
              <a:rPr lang="en-US" sz="1200" dirty="0">
                <a:solidFill>
                  <a:srgbClr val="58595B"/>
                </a:solidFill>
                <a:latin typeface="+mj-lt"/>
                <a:cs typeface="Times New Roman"/>
              </a:rPr>
              <a:t>LL.M. from IE in Madrid, Spain</a:t>
            </a:r>
          </a:p>
          <a:p>
            <a:pPr marL="0" lvl="0" indent="149225" algn="just">
              <a:lnSpc>
                <a:spcPct val="111000"/>
              </a:lnSpc>
              <a:buNone/>
              <a:defRPr/>
            </a:pPr>
            <a:endParaRPr lang="en-US" sz="1200" dirty="0">
              <a:solidFill>
                <a:srgbClr val="58595B"/>
              </a:solidFill>
              <a:latin typeface="Times New Roman"/>
              <a:cs typeface="Times New Roman"/>
            </a:endParaRPr>
          </a:p>
          <a:p>
            <a:pPr marL="0" lvl="0" indent="149225">
              <a:lnSpc>
                <a:spcPct val="111000"/>
              </a:lnSpc>
              <a:buNone/>
              <a:defRPr/>
            </a:pPr>
            <a:endParaRPr dirty="0"/>
          </a:p>
        </p:txBody>
      </p:sp>
      <p:sp>
        <p:nvSpPr>
          <p:cNvPr id="10" name="object 12"/>
          <p:cNvSpPr>
            <a:spLocks/>
          </p:cNvSpPr>
          <p:nvPr/>
        </p:nvSpPr>
        <p:spPr bwMode="auto">
          <a:xfrm>
            <a:off x="577849" y="4767261"/>
            <a:ext cx="1430337" cy="40011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lang="de-AT" sz="1400" dirty="0">
                <a:solidFill>
                  <a:srgbClr val="1D3870"/>
                </a:solidFill>
                <a:latin typeface="Cambria"/>
                <a:cs typeface="Cambria"/>
              </a:rPr>
              <a:t>Omar </a:t>
            </a:r>
            <a:r>
              <a:rPr lang="de-AT" sz="1400" dirty="0" err="1">
                <a:solidFill>
                  <a:srgbClr val="1D3870"/>
                </a:solidFill>
                <a:latin typeface="Cambria"/>
                <a:cs typeface="Cambria"/>
              </a:rPr>
              <a:t>Ongaro</a:t>
            </a:r>
            <a:r>
              <a:rPr lang="de-AT" sz="1400" dirty="0">
                <a:solidFill>
                  <a:srgbClr val="1D3870"/>
                </a:solidFill>
                <a:latin typeface="Cambria"/>
                <a:cs typeface="Cambria"/>
              </a:rPr>
              <a:t> </a:t>
            </a:r>
            <a:r>
              <a:rPr sz="1200" dirty="0">
                <a:solidFill>
                  <a:srgbClr val="1D3870"/>
                </a:solidFill>
                <a:latin typeface="Cambria"/>
                <a:cs typeface="Cambria"/>
              </a:rPr>
              <a:t>Course </a:t>
            </a:r>
            <a:r>
              <a:rPr sz="1200" dirty="0" err="1">
                <a:solidFill>
                  <a:srgbClr val="1D3870"/>
                </a:solidFill>
                <a:latin typeface="Cambria"/>
                <a:cs typeface="Cambria"/>
              </a:rPr>
              <a:t>Presenter</a:t>
            </a:r>
            <a:endParaRPr dirty="0"/>
          </a:p>
        </p:txBody>
      </p:sp>
      <p:sp>
        <p:nvSpPr>
          <p:cNvPr id="11" name="object 13"/>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sp>
        <p:nvSpPr>
          <p:cNvPr id="12" name="object 14"/>
          <p:cNvSpPr>
            <a:spLocks/>
          </p:cNvSpPr>
          <p:nvPr/>
        </p:nvSpPr>
        <p:spPr bwMode="auto">
          <a:xfrm>
            <a:off x="3562226" y="1518055"/>
            <a:ext cx="3168352" cy="3508653"/>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38125" lvl="0" indent="0" algn="just">
              <a:buNone/>
              <a:defRPr/>
            </a:pPr>
            <a:r>
              <a:rPr lang="en-US" sz="1200" dirty="0">
                <a:solidFill>
                  <a:schemeClr val="tx1">
                    <a:lumMod val="75000"/>
                    <a:lumOff val="25000"/>
                  </a:schemeClr>
                </a:solidFill>
              </a:rPr>
              <a:t>Omar </a:t>
            </a:r>
            <a:r>
              <a:rPr lang="en-US" sz="1200" dirty="0" err="1">
                <a:solidFill>
                  <a:schemeClr val="tx1">
                    <a:lumMod val="75000"/>
                    <a:lumOff val="25000"/>
                  </a:schemeClr>
                </a:solidFill>
              </a:rPr>
              <a:t>Ongaro</a:t>
            </a:r>
            <a:r>
              <a:rPr lang="en-US" sz="1200" dirty="0">
                <a:solidFill>
                  <a:schemeClr val="tx1">
                    <a:lumMod val="75000"/>
                    <a:lumOff val="25000"/>
                  </a:schemeClr>
                </a:solidFill>
              </a:rPr>
              <a:t> is an expert technical advisor in Football Regulatory matters, Of Counsel with Morgan Sports Law (a boutique law firm devoted to sports arbitration and litigations) and a CAS arbitrator.</a:t>
            </a:r>
          </a:p>
          <a:p>
            <a:pPr marL="238125" lvl="0" indent="0" algn="just">
              <a:buNone/>
              <a:defRPr/>
            </a:pPr>
            <a:r>
              <a:rPr lang="en-US" sz="1200" dirty="0">
                <a:solidFill>
                  <a:schemeClr val="tx1">
                    <a:lumMod val="75000"/>
                    <a:lumOff val="25000"/>
                  </a:schemeClr>
                </a:solidFill>
              </a:rPr>
              <a:t>A graduate of the University of Zurich, Switzerland (</a:t>
            </a:r>
            <a:r>
              <a:rPr lang="en-US" sz="1200" dirty="0" err="1">
                <a:solidFill>
                  <a:schemeClr val="tx1">
                    <a:lumMod val="75000"/>
                    <a:lumOff val="25000"/>
                  </a:schemeClr>
                </a:solidFill>
              </a:rPr>
              <a:t>lic.iur</a:t>
            </a:r>
            <a:r>
              <a:rPr lang="en-US" sz="1200" dirty="0">
                <a:solidFill>
                  <a:schemeClr val="tx1">
                    <a:lumMod val="75000"/>
                    <a:lumOff val="25000"/>
                  </a:schemeClr>
                </a:solidFill>
              </a:rPr>
              <a:t>. 1997), he has been acting in various positions for the world football governing body FIFA as of March 2000 for almost 2 decades. First appointed responsible person for all players’ agents’ matters within the Players’ Status Department, he was then actively involved in the proceedings leading to FIFA’s recognition of the jurisdiction of the Court of Arbitration for Sport (CAS) and was subsequently in charge within the Players’ Status Department of supervising and coordinating appeal </a:t>
            </a:r>
            <a:r>
              <a:rPr lang="en-US" sz="1200" dirty="0"/>
              <a:t>procedures at the CAS involving FIFA.</a:t>
            </a:r>
          </a:p>
        </p:txBody>
      </p:sp>
      <p:pic>
        <p:nvPicPr>
          <p:cNvPr id="2" name="Grafik 1">
            <a:extLst>
              <a:ext uri="{FF2B5EF4-FFF2-40B4-BE49-F238E27FC236}">
                <a16:creationId xmlns:a16="http://schemas.microsoft.com/office/drawing/2014/main" id="{E0F734EA-0748-74F2-B329-32150A0B0B63}"/>
              </a:ext>
            </a:extLst>
          </p:cNvPr>
          <p:cNvPicPr>
            <a:picLocks noChangeAspect="1"/>
          </p:cNvPicPr>
          <p:nvPr/>
        </p:nvPicPr>
        <p:blipFill>
          <a:blip r:embed="rId2"/>
          <a:stretch>
            <a:fillRect/>
          </a:stretch>
        </p:blipFill>
        <p:spPr>
          <a:xfrm>
            <a:off x="457200" y="1518056"/>
            <a:ext cx="2816994" cy="3233689"/>
          </a:xfrm>
          <a:prstGeom prst="rect">
            <a:avLst/>
          </a:prstGeom>
        </p:spPr>
      </p:pic>
      <p:pic>
        <p:nvPicPr>
          <p:cNvPr id="17" name="Grafik 16">
            <a:extLst>
              <a:ext uri="{FF2B5EF4-FFF2-40B4-BE49-F238E27FC236}">
                <a16:creationId xmlns:a16="http://schemas.microsoft.com/office/drawing/2014/main" id="{9452DA7A-EC76-4F58-8611-3616369E0388}"/>
              </a:ext>
            </a:extLst>
          </p:cNvPr>
          <p:cNvPicPr>
            <a:picLocks noChangeAspect="1"/>
          </p:cNvPicPr>
          <p:nvPr/>
        </p:nvPicPr>
        <p:blipFill>
          <a:blip r:embed="rId3"/>
          <a:stretch>
            <a:fillRect/>
          </a:stretch>
        </p:blipFill>
        <p:spPr>
          <a:xfrm>
            <a:off x="3667646" y="5803900"/>
            <a:ext cx="2957512" cy="3092931"/>
          </a:xfrm>
          <a:prstGeom prst="rect">
            <a:avLst/>
          </a:prstGeom>
        </p:spPr>
      </p:pic>
    </p:spTree>
    <p:extLst>
      <p:ext uri="{BB962C8B-B14F-4D97-AF65-F5344CB8AC3E}">
        <p14:creationId xmlns:p14="http://schemas.microsoft.com/office/powerpoint/2010/main" val="232269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 name="object 3"/>
          <p:cNvSpPr>
            <a:spLocks noGrp="1" noChangeShapeType="1"/>
          </p:cNvSpPr>
          <p:nvPr>
            <p:ph type="title"/>
          </p:nvPr>
        </p:nvSpPr>
        <p:spPr bwMode="auto">
          <a:xfrm>
            <a:off x="1250950" y="779462"/>
            <a:ext cx="5060950" cy="482600"/>
          </a:xfrm>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30175" lvl="0" indent="0">
              <a:lnSpc>
                <a:spcPts val="3800"/>
              </a:lnSpc>
              <a:buNone/>
              <a:defRPr/>
            </a:pPr>
            <a:r>
              <a:rPr sz="3600" dirty="0">
                <a:solidFill>
                  <a:srgbClr val="1D3870"/>
                </a:solidFill>
                <a:latin typeface="Lucida Sans Unicode"/>
                <a:cs typeface="Lucida Sans Unicode"/>
              </a:rPr>
              <a:t>Course </a:t>
            </a:r>
            <a:r>
              <a:rPr sz="3600" dirty="0" err="1">
                <a:solidFill>
                  <a:srgbClr val="1D3870"/>
                </a:solidFill>
                <a:latin typeface="Lucida Sans Unicode"/>
                <a:cs typeface="Lucida Sans Unicode"/>
              </a:rPr>
              <a:t>Presenters</a:t>
            </a:r>
            <a:endParaRPr dirty="0"/>
          </a:p>
        </p:txBody>
      </p:sp>
      <p:sp>
        <p:nvSpPr>
          <p:cNvPr id="6" name="object 4"/>
          <p:cNvSpPr>
            <a:spLocks noGrp="1" noChangeShapeType="1"/>
          </p:cNvSpPr>
          <p:nvPr/>
        </p:nvSpPr>
        <p:spPr bwMode="auto">
          <a:xfrm>
            <a:off x="2981325" y="1458268"/>
            <a:ext cx="450850" cy="3539182"/>
          </a:xfrm>
          <a:custGeom>
            <a:avLst/>
            <a:gdLst>
              <a:gd name="gd0" fmla="val 65536"/>
              <a:gd name="gd1" fmla="val 0"/>
              <a:gd name="gd2" fmla="val 0"/>
              <a:gd name="gd3" fmla="val 431810"/>
              <a:gd name="gd4" fmla="val 0"/>
              <a:gd name="gd5" fmla="val 450860"/>
              <a:gd name="gd6" fmla="val 3608191"/>
              <a:gd name="gd7" fmla="*/ w 0 450850"/>
              <a:gd name="gd8" fmla="*/ h 0 3608704"/>
              <a:gd name="gd9" fmla="*/ w 21600 450850"/>
              <a:gd name="gd10" fmla="*/ h 21600 3608704"/>
            </a:gdLst>
            <a:ahLst/>
            <a:cxnLst/>
            <a:rect l="gd7" t="gd8" r="gd9" b="gd10"/>
            <a:pathLst>
              <a:path w="450850" h="3608704" extrusionOk="0">
                <a:moveTo>
                  <a:pt x="gd1" y="gd2"/>
                </a:moveTo>
                <a:lnTo>
                  <a:pt x="gd3" y="gd4"/>
                </a:lnTo>
                <a:lnTo>
                  <a:pt x="gd5" y="gd6"/>
                </a:lnTo>
              </a:path>
              <a:path w="450850" h="3608704" extrusionOk="0"/>
            </a:pathLst>
          </a:custGeom>
          <a:noFill/>
          <a:ln w="38099">
            <a:solidFill>
              <a:srgbClr val="1D3870"/>
            </a:solidFill>
            <a:round/>
            <a:headEnd/>
            <a:tailEnd/>
          </a:ln>
        </p:spPr>
        <p:txBody>
          <a:bodyPr lIns="0" tIns="0" rIns="0" bIns="0" anchor="t"/>
          <a:lstStyle/>
          <a:p>
            <a:pPr>
              <a:defRPr/>
            </a:pPr>
            <a:endParaRPr/>
          </a:p>
        </p:txBody>
      </p:sp>
      <p:sp>
        <p:nvSpPr>
          <p:cNvPr id="10" name="object 12"/>
          <p:cNvSpPr>
            <a:spLocks/>
          </p:cNvSpPr>
          <p:nvPr/>
        </p:nvSpPr>
        <p:spPr bwMode="auto">
          <a:xfrm>
            <a:off x="577849" y="4767261"/>
            <a:ext cx="2244808" cy="628377"/>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sz="1400" dirty="0">
              <a:solidFill>
                <a:srgbClr val="1D3870"/>
              </a:solidFill>
              <a:latin typeface="Cambria"/>
              <a:cs typeface="Cambria"/>
            </a:endParaRPr>
          </a:p>
          <a:p>
            <a:pPr marL="12700" lvl="0" indent="0">
              <a:buNone/>
              <a:defRPr/>
            </a:pPr>
            <a:r>
              <a:rPr lang="de-AT" sz="1400" dirty="0">
                <a:solidFill>
                  <a:srgbClr val="1D3870"/>
                </a:solidFill>
                <a:latin typeface="Cambria"/>
                <a:cs typeface="Cambria"/>
              </a:rPr>
              <a:t>           Anna Smirnova</a:t>
            </a:r>
            <a:endParaRPr lang="de-AT" sz="1400" dirty="0"/>
          </a:p>
          <a:p>
            <a:pPr marL="12700" lvl="0" indent="0">
              <a:spcBef>
                <a:spcPts val="125"/>
              </a:spcBef>
              <a:buNone/>
              <a:defRPr/>
            </a:pPr>
            <a:r>
              <a:rPr sz="1200" dirty="0">
                <a:solidFill>
                  <a:srgbClr val="1D3870"/>
                </a:solidFill>
                <a:latin typeface="Cambria"/>
                <a:cs typeface="Cambria"/>
              </a:rPr>
              <a:t>             Course </a:t>
            </a:r>
            <a:r>
              <a:rPr sz="1200" dirty="0" err="1">
                <a:solidFill>
                  <a:srgbClr val="1D3870"/>
                </a:solidFill>
                <a:latin typeface="Cambria"/>
                <a:cs typeface="Cambria"/>
              </a:rPr>
              <a:t>Presenter</a:t>
            </a:r>
            <a:endParaRPr dirty="0"/>
          </a:p>
        </p:txBody>
      </p:sp>
      <p:sp>
        <p:nvSpPr>
          <p:cNvPr id="11" name="object 13"/>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sp>
        <p:nvSpPr>
          <p:cNvPr id="12" name="object 14"/>
          <p:cNvSpPr>
            <a:spLocks/>
          </p:cNvSpPr>
          <p:nvPr/>
        </p:nvSpPr>
        <p:spPr bwMode="auto">
          <a:xfrm>
            <a:off x="3562226" y="1602284"/>
            <a:ext cx="3173536" cy="3323987"/>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38125" lvl="0" indent="0">
              <a:buNone/>
              <a:defRPr/>
            </a:pPr>
            <a:r>
              <a:rPr lang="en-US" sz="1200" dirty="0"/>
              <a:t>Anna is working as an attorney in the field of international sports law. She is particularly focused on the dispute resolution before the Court of Arbitration for Sport (TAS/CAS), the FIFA Football Tribunal as well as before the FIFA and UEFA disciplinary bodies. Since the beginning of her career back in 2009, Anna has been involved in over 100 cases resolved in front of the Court of Arbitration for Sport. She is regularly engaged in the football transfers, providing legal advice on the contractual, employment-related, image rights, agency and other issues. Since 2017 Anna is also a member of the World Athletics Disciplinary Tribunal, and since 2021 she is a member of the International Table Tennis Tribunal. </a:t>
            </a:r>
          </a:p>
          <a:p>
            <a:pPr marL="238125" lvl="0" indent="0">
              <a:buNone/>
              <a:defRPr/>
            </a:pPr>
            <a:endParaRPr lang="en-US" sz="1200" dirty="0"/>
          </a:p>
          <a:p>
            <a:pPr marL="238125" lvl="0" indent="0">
              <a:buNone/>
              <a:defRPr/>
            </a:pPr>
            <a:endParaRPr lang="en-US" sz="1200" dirty="0"/>
          </a:p>
        </p:txBody>
      </p:sp>
      <p:pic>
        <p:nvPicPr>
          <p:cNvPr id="16" name="Grafik 15">
            <a:extLst>
              <a:ext uri="{FF2B5EF4-FFF2-40B4-BE49-F238E27FC236}">
                <a16:creationId xmlns:a16="http://schemas.microsoft.com/office/drawing/2014/main" id="{A3520FBB-B9A9-E27D-F46B-64E845FA4652}"/>
              </a:ext>
            </a:extLst>
          </p:cNvPr>
          <p:cNvPicPr>
            <a:picLocks noChangeAspect="1"/>
          </p:cNvPicPr>
          <p:nvPr/>
        </p:nvPicPr>
        <p:blipFill>
          <a:blip r:embed="rId2"/>
          <a:stretch>
            <a:fillRect/>
          </a:stretch>
        </p:blipFill>
        <p:spPr>
          <a:xfrm>
            <a:off x="1023456" y="1602284"/>
            <a:ext cx="2250051" cy="3379291"/>
          </a:xfrm>
          <a:prstGeom prst="rect">
            <a:avLst/>
          </a:prstGeom>
        </p:spPr>
      </p:pic>
    </p:spTree>
    <p:extLst>
      <p:ext uri="{BB962C8B-B14F-4D97-AF65-F5344CB8AC3E}">
        <p14:creationId xmlns:p14="http://schemas.microsoft.com/office/powerpoint/2010/main" val="3486129179"/>
      </p:ext>
    </p:extLst>
  </p:cSld>
  <p:clrMapOvr>
    <a:masterClrMapping/>
  </p:clrMapOvr>
</p:sld>
</file>

<file path=ppt/theme/theme1.xml><?xml version="1.0" encoding="utf-8"?>
<a:theme xmlns:a="http://schemas.openxmlformats.org/drawingml/2006/main" name="Office Theme">
  <a:themeElements>
    <a:clrScheme name="Default">
      <a:dk1>
        <a:srgbClr val="000000"/>
      </a:dk1>
      <a:lt1>
        <a:srgbClr val="FFFFFF"/>
      </a:lt1>
      <a:dk2>
        <a:srgbClr val="1F497D"/>
      </a:dk2>
      <a:lt2>
        <a:srgbClr val="EEECE1"/>
      </a:lt2>
      <a:accent1>
        <a:srgbClr val="4F81BD"/>
      </a:accent1>
      <a:accent2>
        <a:srgbClr val="C0504D"/>
      </a:accent2>
      <a:accent3>
        <a:srgbClr val="FFFFFF"/>
      </a:accent3>
      <a:accent4>
        <a:srgbClr val="C0504D"/>
      </a:accent4>
      <a:accent5>
        <a:srgbClr val="4F81BD"/>
      </a:accent5>
      <a:accent6>
        <a:srgbClr val="800080"/>
      </a:accent6>
      <a:hlink>
        <a:srgbClr val="1D3870"/>
      </a:hlink>
      <a:folHlink>
        <a:srgbClr val="800080"/>
      </a:folHlink>
    </a:clrScheme>
    <a:fontScheme name="default">
      <a:majorFont>
        <a:latin typeface="Calibri"/>
        <a:ea typeface="Arial"/>
        <a:cs typeface="Arial"/>
      </a:majorFont>
      <a:minorFont>
        <a:latin typeface="Arial"/>
        <a:ea typeface="Arial"/>
        <a:cs typeface="Arial"/>
      </a:minorFont>
    </a:fontScheme>
    <a:fmtScheme name="Default">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C0504D"/>
        </a:accent4>
        <a:accent5>
          <a:srgbClr val="4F81BD"/>
        </a:accent5>
        <a:accent6>
          <a:srgbClr val="800080"/>
        </a:accent6>
        <a:hlink>
          <a:srgbClr val="1D3870"/>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1127</Words>
  <Application>Microsoft Office PowerPoint</Application>
  <PresentationFormat>Benutzerdefiniert</PresentationFormat>
  <Paragraphs>109</Paragraphs>
  <Slides>6</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vt:i4>
      </vt:variant>
    </vt:vector>
  </HeadingPairs>
  <TitlesOfParts>
    <vt:vector size="14" baseType="lpstr">
      <vt:lpstr>Arial Narrow</vt:lpstr>
      <vt:lpstr>Calibri</vt:lpstr>
      <vt:lpstr>Cambria</vt:lpstr>
      <vt:lpstr>Lucida Sans Unicode</vt:lpstr>
      <vt:lpstr>Source Serif Pro</vt:lpstr>
      <vt:lpstr>Tahoma</vt:lpstr>
      <vt:lpstr>Times New Roman</vt:lpstr>
      <vt:lpstr>Office Theme</vt:lpstr>
      <vt:lpstr>PowerPoint-Präsentation</vt:lpstr>
      <vt:lpstr>Course Introduction</vt:lpstr>
      <vt:lpstr>PowerPoint-Präsentation</vt:lpstr>
      <vt:lpstr>Course Presenters</vt:lpstr>
      <vt:lpstr>Course Presenters</vt:lpstr>
      <vt:lpstr>Course Presenters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agim citaku</dc:creator>
  <cp:lastModifiedBy>agim citaku</cp:lastModifiedBy>
  <cp:revision>1</cp:revision>
  <dcterms:modified xsi:type="dcterms:W3CDTF">2023-08-06T21:44:00Z</dcterms:modified>
</cp:coreProperties>
</file>